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lvl1pPr>
      <a:defRPr sz="2400">
        <a:latin typeface="Times New Roman"/>
        <a:ea typeface="Times New Roman"/>
        <a:cs typeface="Times New Roman"/>
        <a:sym typeface="Times New Roman"/>
      </a:defRPr>
    </a:lvl1pPr>
    <a:lvl2pPr indent="457200">
      <a:defRPr sz="2400">
        <a:latin typeface="Times New Roman"/>
        <a:ea typeface="Times New Roman"/>
        <a:cs typeface="Times New Roman"/>
        <a:sym typeface="Times New Roman"/>
      </a:defRPr>
    </a:lvl2pPr>
    <a:lvl3pPr indent="914400">
      <a:defRPr sz="2400">
        <a:latin typeface="Times New Roman"/>
        <a:ea typeface="Times New Roman"/>
        <a:cs typeface="Times New Roman"/>
        <a:sym typeface="Times New Roman"/>
      </a:defRPr>
    </a:lvl3pPr>
    <a:lvl4pPr indent="1371600">
      <a:defRPr sz="2400">
        <a:latin typeface="Times New Roman"/>
        <a:ea typeface="Times New Roman"/>
        <a:cs typeface="Times New Roman"/>
        <a:sym typeface="Times New Roman"/>
      </a:defRPr>
    </a:lvl4pPr>
    <a:lvl5pPr indent="1828800">
      <a:defRPr sz="2400">
        <a:latin typeface="Times New Roman"/>
        <a:ea typeface="Times New Roman"/>
        <a:cs typeface="Times New Roman"/>
        <a:sym typeface="Times New Roman"/>
      </a:defRPr>
    </a:lvl5pPr>
    <a:lvl6pPr>
      <a:defRPr sz="2400">
        <a:latin typeface="Times New Roman"/>
        <a:ea typeface="Times New Roman"/>
        <a:cs typeface="Times New Roman"/>
        <a:sym typeface="Times New Roman"/>
      </a:defRPr>
    </a:lvl6pPr>
    <a:lvl7pPr>
      <a:defRPr sz="2400">
        <a:latin typeface="Times New Roman"/>
        <a:ea typeface="Times New Roman"/>
        <a:cs typeface="Times New Roman"/>
        <a:sym typeface="Times New Roman"/>
      </a:defRPr>
    </a:lvl7pPr>
    <a:lvl8pPr>
      <a:defRPr sz="2400">
        <a:latin typeface="Times New Roman"/>
        <a:ea typeface="Times New Roman"/>
        <a:cs typeface="Times New Roman"/>
        <a:sym typeface="Times New Roman"/>
      </a:defRPr>
    </a:lvl8pPr>
    <a:lvl9pPr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" name="Shape 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15393689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553200" y="6248400"/>
            <a:ext cx="1905000" cy="28708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>
        <a:defRPr sz="4400">
          <a:latin typeface="Times New Roman"/>
          <a:ea typeface="Times New Roman"/>
          <a:cs typeface="Times New Roman"/>
          <a:sym typeface="Times New Roman"/>
        </a:defRPr>
      </a:lvl1pPr>
      <a:lvl2pPr algn="ctr">
        <a:defRPr sz="4400">
          <a:latin typeface="Times New Roman"/>
          <a:ea typeface="Times New Roman"/>
          <a:cs typeface="Times New Roman"/>
          <a:sym typeface="Times New Roman"/>
        </a:defRPr>
      </a:lvl2pPr>
      <a:lvl3pPr algn="ctr">
        <a:defRPr sz="4400">
          <a:latin typeface="Times New Roman"/>
          <a:ea typeface="Times New Roman"/>
          <a:cs typeface="Times New Roman"/>
          <a:sym typeface="Times New Roman"/>
        </a:defRPr>
      </a:lvl3pPr>
      <a:lvl4pPr algn="ctr">
        <a:defRPr sz="4400">
          <a:latin typeface="Times New Roman"/>
          <a:ea typeface="Times New Roman"/>
          <a:cs typeface="Times New Roman"/>
          <a:sym typeface="Times New Roman"/>
        </a:defRPr>
      </a:lvl4pPr>
      <a:lvl5pPr algn="ctr">
        <a:defRPr sz="4400">
          <a:latin typeface="Times New Roman"/>
          <a:ea typeface="Times New Roman"/>
          <a:cs typeface="Times New Roman"/>
          <a:sym typeface="Times New Roman"/>
        </a:defRPr>
      </a:lvl5pPr>
      <a:lvl6pPr indent="457200" algn="ctr">
        <a:defRPr sz="4400">
          <a:latin typeface="Times New Roman"/>
          <a:ea typeface="Times New Roman"/>
          <a:cs typeface="Times New Roman"/>
          <a:sym typeface="Times New Roman"/>
        </a:defRPr>
      </a:lvl6pPr>
      <a:lvl7pPr indent="914400" algn="ctr">
        <a:defRPr sz="4400">
          <a:latin typeface="Times New Roman"/>
          <a:ea typeface="Times New Roman"/>
          <a:cs typeface="Times New Roman"/>
          <a:sym typeface="Times New Roman"/>
        </a:defRPr>
      </a:lvl7pPr>
      <a:lvl8pPr indent="1371600" algn="ctr">
        <a:defRPr sz="4400">
          <a:latin typeface="Times New Roman"/>
          <a:ea typeface="Times New Roman"/>
          <a:cs typeface="Times New Roman"/>
          <a:sym typeface="Times New Roman"/>
        </a:defRPr>
      </a:lvl8pPr>
      <a:lvl9pPr indent="1828800" algn="ctr">
        <a:defRPr sz="44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latin typeface="Times New Roman"/>
          <a:ea typeface="Times New Roman"/>
          <a:cs typeface="Times New Roman"/>
          <a:sym typeface="Times New Roman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Times New Roman"/>
          <a:ea typeface="Times New Roman"/>
          <a:cs typeface="Times New Roman"/>
          <a:sym typeface="Times New Roman"/>
        </a:defRPr>
      </a:lvl4pPr>
      <a:lvl5pPr marL="2235200" indent="-406400">
        <a:spcBef>
          <a:spcPts val="700"/>
        </a:spcBef>
        <a:buSzPct val="100000"/>
        <a:buChar char="»"/>
        <a:defRPr sz="3200">
          <a:latin typeface="Times New Roman"/>
          <a:ea typeface="Times New Roman"/>
          <a:cs typeface="Times New Roman"/>
          <a:sym typeface="Times New Roman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33400" y="2743200"/>
            <a:ext cx="81534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649223">
              <a:defRPr sz="5112">
                <a:solidFill>
                  <a:srgbClr val="FFFFFF"/>
                </a:solidFill>
                <a:latin typeface="Chiller"/>
                <a:ea typeface="Chiller"/>
                <a:cs typeface="Chiller"/>
                <a:sym typeface="Chille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12">
                <a:solidFill>
                  <a:srgbClr val="FFFFFF"/>
                </a:solidFill>
              </a:rPr>
              <a:t>How Horrible Hell Must Be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 idx="4294967295"/>
          </p:nvPr>
        </p:nvSpPr>
        <p:spPr>
          <a:xfrm>
            <a:off x="457200" y="228599"/>
            <a:ext cx="8153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649223">
              <a:defRPr sz="5112">
                <a:solidFill>
                  <a:srgbClr val="FFFFFF"/>
                </a:solidFill>
                <a:latin typeface="Chiller"/>
                <a:ea typeface="Chiller"/>
                <a:cs typeface="Chiller"/>
                <a:sym typeface="Chille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12">
                <a:solidFill>
                  <a:srgbClr val="FFFFFF"/>
                </a:solidFill>
              </a:rPr>
              <a:t>How Horrible Hell Must Be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4294967295"/>
          </p:nvPr>
        </p:nvSpPr>
        <p:spPr>
          <a:xfrm>
            <a:off x="685800" y="1905000"/>
            <a:ext cx="777240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Fire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Matt. 18:8-9; 13:42, 50; Rev. 20:14-15; 21:8; Mk. 9:43-49; Lk. 16:19-24</a:t>
            </a:r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endParaRPr sz="3200">
              <a:solidFill>
                <a:srgbClr val="FFFFFF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Darkness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Ex. 10:21-23; Matt. 8:12; 22:13; 25:30; 2 Pet. 2:4, 17</a:t>
            </a:r>
          </a:p>
        </p:txBody>
      </p:sp>
      <p:sp>
        <p:nvSpPr>
          <p:cNvPr id="14" name="Shape 14"/>
          <p:cNvSpPr/>
          <p:nvPr/>
        </p:nvSpPr>
        <p:spPr>
          <a:xfrm>
            <a:off x="3048000" y="1181100"/>
            <a:ext cx="3581400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Hell Is A Place Of…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7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 idx="4294967295"/>
          </p:nvPr>
        </p:nvSpPr>
        <p:spPr>
          <a:xfrm>
            <a:off x="457200" y="228599"/>
            <a:ext cx="8153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649223">
              <a:defRPr sz="5112">
                <a:solidFill>
                  <a:srgbClr val="FFFFFF"/>
                </a:solidFill>
                <a:latin typeface="Chiller"/>
                <a:ea typeface="Chiller"/>
                <a:cs typeface="Chiller"/>
                <a:sym typeface="Chille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12">
                <a:solidFill>
                  <a:srgbClr val="FFFFFF"/>
                </a:solidFill>
              </a:rPr>
              <a:t>How Horrible Hell Must Be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4294967295"/>
          </p:nvPr>
        </p:nvSpPr>
        <p:spPr>
          <a:xfrm>
            <a:off x="685800" y="1905000"/>
            <a:ext cx="7772400" cy="480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Crying and Sorrow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Matt. 8:12; 13:42, 50; 22:13; 25:30; Lk. 13:28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endParaRPr sz="2800">
              <a:solidFill>
                <a:srgbClr val="FFFFFF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Evil Inhabitants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Matt. 25:41; Rev. 21:8; Matt. 7:21-23; 15:9</a:t>
            </a:r>
          </a:p>
        </p:txBody>
      </p:sp>
      <p:sp>
        <p:nvSpPr>
          <p:cNvPr id="18" name="Shape 18"/>
          <p:cNvSpPr/>
          <p:nvPr/>
        </p:nvSpPr>
        <p:spPr>
          <a:xfrm>
            <a:off x="3048000" y="1181100"/>
            <a:ext cx="3581400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Hell Is A Place Of…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457200" y="228599"/>
            <a:ext cx="81534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649223">
              <a:defRPr sz="5112">
                <a:solidFill>
                  <a:srgbClr val="FFFFFF"/>
                </a:solidFill>
                <a:latin typeface="Chiller"/>
                <a:ea typeface="Chiller"/>
                <a:cs typeface="Chiller"/>
                <a:sym typeface="Chille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12">
                <a:solidFill>
                  <a:srgbClr val="FFFFFF"/>
                </a:solidFill>
              </a:rPr>
              <a:t>How Horrible Hell Must Be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685800" y="1714500"/>
            <a:ext cx="7772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Without God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2 Thess. 1:8-9</a:t>
            </a:r>
            <a:b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endParaRPr sz="2800">
              <a:solidFill>
                <a:srgbClr val="FFFFFF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Remembrance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Lk. 16:25</a:t>
            </a:r>
            <a:b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endParaRPr sz="2800">
              <a:solidFill>
                <a:srgbClr val="FFFFFF"/>
              </a:solidFill>
              <a:latin typeface="Times New Roman Bold"/>
              <a:ea typeface="Times New Roman Bold"/>
              <a:cs typeface="Times New Roman Bold"/>
              <a:sym typeface="Times New Roman Bold"/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/>
            </a:pPr>
            <a:r>
              <a:rPr sz="3200" b="1">
                <a:solidFill>
                  <a:srgbClr val="FFFFFF"/>
                </a:solidFill>
                <a:latin typeface="Copperplate Gothic Bold"/>
                <a:ea typeface="Copperplate Gothic Bold"/>
                <a:cs typeface="Copperplate Gothic Bold"/>
                <a:sym typeface="Copperplate Gothic Bold"/>
              </a:rPr>
              <a:t>Eternity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buBlip>
                <a:blip r:embed="rId2"/>
              </a:buBlip>
              <a:defRPr sz="1800"/>
            </a:pPr>
            <a:r>
              <a: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Rev. 14:11; Matt. 25:46</a:t>
            </a:r>
          </a:p>
        </p:txBody>
      </p:sp>
      <p:sp>
        <p:nvSpPr>
          <p:cNvPr id="22" name="Shape 22"/>
          <p:cNvSpPr/>
          <p:nvPr/>
        </p:nvSpPr>
        <p:spPr>
          <a:xfrm>
            <a:off x="3048000" y="1181100"/>
            <a:ext cx="3581400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600"/>
              </a:spcBef>
              <a:defRPr sz="28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Hell Is A Place Of…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How Horrible Hell Must Be</vt:lpstr>
      <vt:lpstr>How Horrible Hell Must Be</vt:lpstr>
      <vt:lpstr>How Horrible Hell Must Be</vt:lpstr>
      <vt:lpstr>How Horrible Hell Must Be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Guest</cp:lastModifiedBy>
  <cp:revision>4</cp:revision>
  <dcterms:modified xsi:type="dcterms:W3CDTF">2014-09-19T13:15:33Z</dcterms:modified>
</cp:coreProperties>
</file>