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lvl1pPr algn="ctr">
      <a:defRPr sz="2400">
        <a:solidFill>
          <a:srgbClr val="4D4D4D"/>
        </a:solidFill>
        <a:latin typeface="+mn-lt"/>
        <a:ea typeface="+mn-ea"/>
        <a:cs typeface="+mn-cs"/>
        <a:sym typeface="Avenir Roman"/>
      </a:defRPr>
    </a:lvl1pPr>
    <a:lvl2pPr algn="ctr">
      <a:defRPr sz="2400">
        <a:solidFill>
          <a:srgbClr val="4D4D4D"/>
        </a:solidFill>
        <a:latin typeface="+mn-lt"/>
        <a:ea typeface="+mn-ea"/>
        <a:cs typeface="+mn-cs"/>
        <a:sym typeface="Avenir Roman"/>
      </a:defRPr>
    </a:lvl2pPr>
    <a:lvl3pPr algn="ctr">
      <a:defRPr sz="2400">
        <a:solidFill>
          <a:srgbClr val="4D4D4D"/>
        </a:solidFill>
        <a:latin typeface="+mn-lt"/>
        <a:ea typeface="+mn-ea"/>
        <a:cs typeface="+mn-cs"/>
        <a:sym typeface="Avenir Roman"/>
      </a:defRPr>
    </a:lvl3pPr>
    <a:lvl4pPr algn="ctr">
      <a:defRPr sz="2400">
        <a:solidFill>
          <a:srgbClr val="4D4D4D"/>
        </a:solidFill>
        <a:latin typeface="+mn-lt"/>
        <a:ea typeface="+mn-ea"/>
        <a:cs typeface="+mn-cs"/>
        <a:sym typeface="Avenir Roman"/>
      </a:defRPr>
    </a:lvl4pPr>
    <a:lvl5pPr algn="ctr">
      <a:defRPr sz="2400">
        <a:solidFill>
          <a:srgbClr val="4D4D4D"/>
        </a:solidFill>
        <a:latin typeface="+mn-lt"/>
        <a:ea typeface="+mn-ea"/>
        <a:cs typeface="+mn-cs"/>
        <a:sym typeface="Avenir Roman"/>
      </a:defRPr>
    </a:lvl5pPr>
    <a:lvl6pPr algn="ctr">
      <a:defRPr sz="2400">
        <a:solidFill>
          <a:srgbClr val="4D4D4D"/>
        </a:solidFill>
        <a:latin typeface="+mn-lt"/>
        <a:ea typeface="+mn-ea"/>
        <a:cs typeface="+mn-cs"/>
        <a:sym typeface="Avenir Roman"/>
      </a:defRPr>
    </a:lvl6pPr>
    <a:lvl7pPr algn="ctr">
      <a:defRPr sz="2400">
        <a:solidFill>
          <a:srgbClr val="4D4D4D"/>
        </a:solidFill>
        <a:latin typeface="+mn-lt"/>
        <a:ea typeface="+mn-ea"/>
        <a:cs typeface="+mn-cs"/>
        <a:sym typeface="Avenir Roman"/>
      </a:defRPr>
    </a:lvl7pPr>
    <a:lvl8pPr algn="ctr">
      <a:defRPr sz="2400">
        <a:solidFill>
          <a:srgbClr val="4D4D4D"/>
        </a:solidFill>
        <a:latin typeface="+mn-lt"/>
        <a:ea typeface="+mn-ea"/>
        <a:cs typeface="+mn-cs"/>
        <a:sym typeface="Avenir Roman"/>
      </a:defRPr>
    </a:lvl8pPr>
    <a:lvl9pPr algn="ctr">
      <a:defRPr sz="2400">
        <a:solidFill>
          <a:srgbClr val="4D4D4D"/>
        </a:solidFill>
        <a:latin typeface="+mn-lt"/>
        <a:ea typeface="+mn-ea"/>
        <a:cs typeface="+mn-cs"/>
        <a:sym typeface="Avenir Roman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Avenir Book"/>
          <a:ea typeface="Avenir Book"/>
          <a:cs typeface="Avenir Book"/>
        </a:font>
        <a:srgbClr val="4D4D4D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C"/>
          </a:solidFill>
        </a:fill>
      </a:tcStyle>
    </a:wholeTbl>
    <a:band2H>
      <a:tcTxStyle/>
      <a:tcStyle>
        <a:tcBdr/>
        <a:fill>
          <a:solidFill>
            <a:srgbClr val="FFEFE7"/>
          </a:solidFill>
        </a:fill>
      </a:tcStyle>
    </a:band2H>
    <a:firstCol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933"/>
          </a:solidFill>
        </a:fill>
      </a:tcStyle>
    </a:firstCol>
    <a:lastRow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933"/>
          </a:solidFill>
        </a:fill>
      </a:tcStyle>
    </a:lastRow>
    <a:firstRow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933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venir Book"/>
          <a:ea typeface="Avenir Book"/>
          <a:cs typeface="Avenir Book"/>
        </a:font>
        <a:srgbClr val="4D4D4D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DBDB"/>
          </a:solidFill>
        </a:fill>
      </a:tcStyle>
    </a:wholeTbl>
    <a:band2H>
      <a:tcTxStyle/>
      <a:tcStyle>
        <a:tcBdr/>
        <a:fill>
          <a:solidFill>
            <a:srgbClr val="EEEEEE"/>
          </a:solidFill>
        </a:fill>
      </a:tcStyle>
    </a:band2H>
    <a:firstCol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F8F8F"/>
          </a:solidFill>
        </a:fill>
      </a:tcStyle>
    </a:firstCol>
    <a:lastRow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F8F8F"/>
          </a:solidFill>
        </a:fill>
      </a:tcStyle>
    </a:lastRow>
    <a:firstRow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F8F8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venir Book"/>
          <a:ea typeface="Avenir Book"/>
          <a:cs typeface="Avenir Book"/>
        </a:font>
        <a:srgbClr val="4D4D4D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D9CA"/>
          </a:solidFill>
        </a:fill>
      </a:tcStyle>
    </a:wholeTbl>
    <a:band2H>
      <a:tcTxStyle/>
      <a:tcStyle>
        <a:tcBdr/>
        <a:fill>
          <a:solidFill>
            <a:srgbClr val="E6EDE6"/>
          </a:solidFill>
        </a:fill>
      </a:tcStyle>
    </a:band2H>
    <a:firstCol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8A00"/>
          </a:solidFill>
        </a:fill>
      </a:tcStyle>
    </a:firstCol>
    <a:lastRow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8A00"/>
          </a:solidFill>
        </a:fill>
      </a:tcStyle>
    </a:lastRow>
    <a:firstRow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8A00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venir Book"/>
          <a:ea typeface="Avenir Book"/>
          <a:cs typeface="Avenir Book"/>
        </a:font>
        <a:srgbClr val="4D4D4D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E8E8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933"/>
          </a:solidFill>
        </a:fill>
      </a:tcStyle>
    </a:firstCol>
    <a:lastRow>
      <a:tcTxStyle b="on" i="on">
        <a:font>
          <a:latin typeface="Avenir Book"/>
          <a:ea typeface="Avenir Book"/>
          <a:cs typeface="Avenir Book"/>
        </a:font>
        <a:srgbClr val="4D4D4D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4D4D4D"/>
              </a:solidFill>
              <a:prstDash val="solid"/>
              <a:bevel/>
            </a:ln>
          </a:top>
          <a:bottom>
            <a:ln w="25400" cap="flat">
              <a:solidFill>
                <a:srgbClr val="4D4D4D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4D4D4D"/>
              </a:solidFill>
              <a:prstDash val="solid"/>
              <a:bevel/>
            </a:ln>
          </a:top>
          <a:bottom>
            <a:ln w="25400" cap="flat">
              <a:solidFill>
                <a:srgbClr val="4D4D4D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933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venir Book"/>
          <a:ea typeface="Avenir Book"/>
          <a:cs typeface="Avenir Book"/>
        </a:font>
        <a:srgbClr val="4D4D4D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CFCF"/>
          </a:solidFill>
        </a:fill>
      </a:tcStyle>
    </a:wholeTbl>
    <a:band2H>
      <a:tcTxStyle/>
      <a:tcStyle>
        <a:tcBdr/>
        <a:fill>
          <a:solidFill>
            <a:srgbClr val="E8E8E8"/>
          </a:solidFill>
        </a:fill>
      </a:tcStyle>
    </a:band2H>
    <a:firstCol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D4D4D"/>
          </a:solidFill>
        </a:fill>
      </a:tcStyle>
    </a:firstCol>
    <a:lastRow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D4D4D"/>
          </a:solidFill>
        </a:fill>
      </a:tcStyle>
    </a:lastRow>
    <a:firstRow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D4D4D"/>
          </a:solidFill>
        </a:fill>
      </a:tcStyle>
    </a:firstRow>
  </a:tblStyle>
  <a:tblStyle styleId="{2708684C-4D16-4618-839F-0558EEFCDFE6}" styleName="">
    <a:tblBg/>
    <a:wholeTbl>
      <a:tcTxStyle b="on" i="on">
        <a:font>
          <a:latin typeface="Avenir Book"/>
          <a:ea typeface="Avenir Book"/>
          <a:cs typeface="Avenir Book"/>
        </a:font>
        <a:srgbClr val="4D4D4D"/>
      </a:tcTxStyle>
      <a:tcStyle>
        <a:tcBdr>
          <a:left>
            <a:ln w="12700" cap="flat">
              <a:solidFill>
                <a:srgbClr val="4D4D4D"/>
              </a:solidFill>
              <a:prstDash val="solid"/>
              <a:bevel/>
            </a:ln>
          </a:left>
          <a:right>
            <a:ln w="12700" cap="flat">
              <a:solidFill>
                <a:srgbClr val="4D4D4D"/>
              </a:solidFill>
              <a:prstDash val="solid"/>
              <a:bevel/>
            </a:ln>
          </a:right>
          <a:top>
            <a:ln w="12700" cap="flat">
              <a:solidFill>
                <a:srgbClr val="4D4D4D"/>
              </a:solidFill>
              <a:prstDash val="solid"/>
              <a:bevel/>
            </a:ln>
          </a:top>
          <a:bottom>
            <a:ln w="12700" cap="flat">
              <a:solidFill>
                <a:srgbClr val="4D4D4D"/>
              </a:solidFill>
              <a:prstDash val="solid"/>
              <a:bevel/>
            </a:ln>
          </a:bottom>
          <a:insideH>
            <a:ln w="12700" cap="flat">
              <a:solidFill>
                <a:srgbClr val="4D4D4D"/>
              </a:solidFill>
              <a:prstDash val="solid"/>
              <a:bevel/>
            </a:ln>
          </a:insideH>
          <a:insideV>
            <a:ln w="12700" cap="flat">
              <a:solidFill>
                <a:srgbClr val="4D4D4D"/>
              </a:solidFill>
              <a:prstDash val="solid"/>
              <a:bevel/>
            </a:ln>
          </a:insideV>
        </a:tcBdr>
        <a:fill>
          <a:solidFill>
            <a:srgbClr val="4D4D4D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venir Book"/>
          <a:ea typeface="Avenir Book"/>
          <a:cs typeface="Avenir Book"/>
        </a:font>
        <a:srgbClr val="4D4D4D"/>
      </a:tcTxStyle>
      <a:tcStyle>
        <a:tcBdr>
          <a:left>
            <a:ln w="12700" cap="flat">
              <a:solidFill>
                <a:srgbClr val="4D4D4D"/>
              </a:solidFill>
              <a:prstDash val="solid"/>
              <a:bevel/>
            </a:ln>
          </a:left>
          <a:right>
            <a:ln w="12700" cap="flat">
              <a:solidFill>
                <a:srgbClr val="4D4D4D"/>
              </a:solidFill>
              <a:prstDash val="solid"/>
              <a:bevel/>
            </a:ln>
          </a:right>
          <a:top>
            <a:ln w="12700" cap="flat">
              <a:solidFill>
                <a:srgbClr val="4D4D4D"/>
              </a:solidFill>
              <a:prstDash val="solid"/>
              <a:bevel/>
            </a:ln>
          </a:top>
          <a:bottom>
            <a:ln w="12700" cap="flat">
              <a:solidFill>
                <a:srgbClr val="4D4D4D"/>
              </a:solidFill>
              <a:prstDash val="solid"/>
              <a:bevel/>
            </a:ln>
          </a:bottom>
          <a:insideH>
            <a:ln w="12700" cap="flat">
              <a:solidFill>
                <a:srgbClr val="4D4D4D"/>
              </a:solidFill>
              <a:prstDash val="solid"/>
              <a:bevel/>
            </a:ln>
          </a:insideH>
          <a:insideV>
            <a:ln w="12700" cap="flat">
              <a:solidFill>
                <a:srgbClr val="4D4D4D"/>
              </a:solidFill>
              <a:prstDash val="solid"/>
              <a:bevel/>
            </a:ln>
          </a:insideV>
        </a:tcBdr>
        <a:fill>
          <a:solidFill>
            <a:srgbClr val="4D4D4D">
              <a:alpha val="20000"/>
            </a:srgbClr>
          </a:solidFill>
        </a:fill>
      </a:tcStyle>
    </a:firstCol>
    <a:lastRow>
      <a:tcTxStyle b="on" i="on">
        <a:font>
          <a:latin typeface="Avenir Book"/>
          <a:ea typeface="Avenir Book"/>
          <a:cs typeface="Avenir Book"/>
        </a:font>
        <a:srgbClr val="4D4D4D"/>
      </a:tcTxStyle>
      <a:tcStyle>
        <a:tcBdr>
          <a:left>
            <a:ln w="12700" cap="flat">
              <a:solidFill>
                <a:srgbClr val="4D4D4D"/>
              </a:solidFill>
              <a:prstDash val="solid"/>
              <a:bevel/>
            </a:ln>
          </a:left>
          <a:right>
            <a:ln w="12700" cap="flat">
              <a:solidFill>
                <a:srgbClr val="4D4D4D"/>
              </a:solidFill>
              <a:prstDash val="solid"/>
              <a:bevel/>
            </a:ln>
          </a:right>
          <a:top>
            <a:ln w="50800" cap="flat">
              <a:solidFill>
                <a:srgbClr val="4D4D4D"/>
              </a:solidFill>
              <a:prstDash val="solid"/>
              <a:bevel/>
            </a:ln>
          </a:top>
          <a:bottom>
            <a:ln w="12700" cap="flat">
              <a:solidFill>
                <a:srgbClr val="4D4D4D"/>
              </a:solidFill>
              <a:prstDash val="solid"/>
              <a:bevel/>
            </a:ln>
          </a:bottom>
          <a:insideH>
            <a:ln w="12700" cap="flat">
              <a:solidFill>
                <a:srgbClr val="4D4D4D"/>
              </a:solidFill>
              <a:prstDash val="solid"/>
              <a:bevel/>
            </a:ln>
          </a:insideH>
          <a:insideV>
            <a:ln w="12700" cap="flat">
              <a:solidFill>
                <a:srgbClr val="4D4D4D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venir Book"/>
          <a:ea typeface="Avenir Book"/>
          <a:cs typeface="Avenir Book"/>
        </a:font>
        <a:srgbClr val="4D4D4D"/>
      </a:tcTxStyle>
      <a:tcStyle>
        <a:tcBdr>
          <a:left>
            <a:ln w="12700" cap="flat">
              <a:solidFill>
                <a:srgbClr val="4D4D4D"/>
              </a:solidFill>
              <a:prstDash val="solid"/>
              <a:bevel/>
            </a:ln>
          </a:left>
          <a:right>
            <a:ln w="12700" cap="flat">
              <a:solidFill>
                <a:srgbClr val="4D4D4D"/>
              </a:solidFill>
              <a:prstDash val="solid"/>
              <a:bevel/>
            </a:ln>
          </a:right>
          <a:top>
            <a:ln w="12700" cap="flat">
              <a:solidFill>
                <a:srgbClr val="4D4D4D"/>
              </a:solidFill>
              <a:prstDash val="solid"/>
              <a:bevel/>
            </a:ln>
          </a:top>
          <a:bottom>
            <a:ln w="25400" cap="flat">
              <a:solidFill>
                <a:srgbClr val="4D4D4D"/>
              </a:solidFill>
              <a:prstDash val="solid"/>
              <a:bevel/>
            </a:ln>
          </a:bottom>
          <a:insideH>
            <a:ln w="12700" cap="flat">
              <a:solidFill>
                <a:srgbClr val="4D4D4D"/>
              </a:solidFill>
              <a:prstDash val="solid"/>
              <a:bevel/>
            </a:ln>
          </a:insideH>
          <a:insideV>
            <a:ln w="12700" cap="flat">
              <a:solidFill>
                <a:srgbClr val="4D4D4D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5" name="Shape 3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13313255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609600" y="4724400"/>
            <a:ext cx="7772400" cy="704850"/>
          </a:xfrm>
          <a:prstGeom prst="rect">
            <a:avLst/>
          </a:prstGeom>
        </p:spPr>
        <p:txBody>
          <a:bodyPr anchor="ctr"/>
          <a:lstStyle>
            <a:lvl1pPr>
              <a:defRPr sz="36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Click to edit Master title style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7772400" cy="685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500"/>
              </a:spcBef>
              <a:buSzTx/>
              <a:buNone/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Click to edit Master subtitle style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title"/>
          </p:nvPr>
        </p:nvSpPr>
        <p:spPr>
          <a:xfrm>
            <a:off x="6477000" y="1676400"/>
            <a:ext cx="1828800" cy="5181600"/>
          </a:xfrm>
          <a:prstGeom prst="rect">
            <a:avLst/>
          </a:prstGeom>
        </p:spPr>
        <p:txBody>
          <a:bodyPr anchor="ctr"/>
          <a:lstStyle>
            <a:lvl1pPr>
              <a:defRPr sz="4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4D4D4D"/>
                </a:solidFill>
              </a:rPr>
              <a:t>Click to edit Master title style</a:t>
            </a:r>
          </a:p>
        </p:txBody>
      </p:sp>
      <p:sp>
        <p:nvSpPr>
          <p:cNvPr id="33" name="Shape 33"/>
          <p:cNvSpPr>
            <a:spLocks noGrp="1"/>
          </p:cNvSpPr>
          <p:nvPr>
            <p:ph type="body" idx="1"/>
          </p:nvPr>
        </p:nvSpPr>
        <p:spPr>
          <a:xfrm>
            <a:off x="990600" y="1752600"/>
            <a:ext cx="5334000" cy="51054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D4D4D"/>
                </a:solidFill>
              </a:rPr>
              <a:t>Click to edit Master text styles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D4D4D"/>
                </a:solidFill>
              </a:rPr>
              <a:t>Second level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D4D4D"/>
                </a:solidFill>
              </a:rPr>
              <a:t>Third level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D4D4D"/>
                </a:solidFill>
              </a:rPr>
              <a:t>Fourth level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D4D4D"/>
                </a:solidFill>
              </a:rPr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>
            <a:spLocks noGrp="1"/>
          </p:cNvSpPr>
          <p:nvPr>
            <p:ph type="title"/>
          </p:nvPr>
        </p:nvSpPr>
        <p:spPr>
          <a:xfrm>
            <a:off x="990600" y="1706561"/>
            <a:ext cx="7315200" cy="808040"/>
          </a:xfrm>
          <a:prstGeom prst="rect">
            <a:avLst/>
          </a:prstGeom>
        </p:spPr>
        <p:txBody>
          <a:bodyPr anchor="ctr"/>
          <a:lstStyle>
            <a:lvl1pPr>
              <a:defRPr sz="4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4D4D4D"/>
                </a:solidFill>
              </a:rPr>
              <a:t>Click to edit Master title style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xfrm>
            <a:off x="990600" y="2514600"/>
            <a:ext cx="7315200" cy="43434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D4D4D"/>
                </a:solidFill>
              </a:rPr>
              <a:t>Click to edit Master text styles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D4D4D"/>
                </a:solidFill>
              </a:rPr>
              <a:t>Second level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D4D4D"/>
                </a:solidFill>
              </a:rPr>
              <a:t>Third level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D4D4D"/>
                </a:solidFill>
              </a:rPr>
              <a:t>Fourth level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D4D4D"/>
                </a:solidFill>
              </a:rPr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>
              <a:defRPr sz="4000" cap="all"/>
            </a:lvl1pPr>
          </a:lstStyle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4000" cap="all">
                <a:solidFill>
                  <a:srgbClr val="4D4D4D"/>
                </a:solidFill>
              </a:rPr>
              <a:t>Click to edit Master title style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idx="1"/>
          </p:nvPr>
        </p:nvSpPr>
        <p:spPr>
          <a:xfrm>
            <a:off x="722312" y="2906713"/>
            <a:ext cx="7772401" cy="1500189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None/>
              <a:defRPr sz="2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4D4D4D"/>
                </a:solidFill>
              </a:rPr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xfrm>
            <a:off x="990600" y="1706561"/>
            <a:ext cx="7315200" cy="808040"/>
          </a:xfrm>
          <a:prstGeom prst="rect">
            <a:avLst/>
          </a:prstGeom>
        </p:spPr>
        <p:txBody>
          <a:bodyPr anchor="ctr"/>
          <a:lstStyle>
            <a:lvl1pPr>
              <a:defRPr sz="4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4D4D4D"/>
                </a:solidFill>
              </a:rPr>
              <a:t>Click to edit Master title style</a:t>
            </a:r>
          </a:p>
        </p:txBody>
      </p:sp>
      <p:sp>
        <p:nvSpPr>
          <p:cNvPr id="15" name="Shape 15"/>
          <p:cNvSpPr>
            <a:spLocks noGrp="1"/>
          </p:cNvSpPr>
          <p:nvPr>
            <p:ph type="body" idx="1"/>
          </p:nvPr>
        </p:nvSpPr>
        <p:spPr>
          <a:xfrm>
            <a:off x="990600" y="2514600"/>
            <a:ext cx="3581400" cy="43434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4D4D4D"/>
                </a:solidFill>
              </a:rPr>
              <a:t>Click to edit Master text styles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4D4D4D"/>
                </a:solidFill>
              </a:rPr>
              <a:t>Second level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4D4D4D"/>
                </a:solidFill>
              </a:rPr>
              <a:t>Third level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4D4D4D"/>
                </a:solidFill>
              </a:rPr>
              <a:t>Fourth level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4D4D4D"/>
                </a:solidFill>
              </a:rPr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>
            <a:spLocks noGrp="1"/>
          </p:cNvSpPr>
          <p:nvPr>
            <p:ph type="title"/>
          </p:nvPr>
        </p:nvSpPr>
        <p:spPr>
          <a:xfrm>
            <a:off x="457200" y="256810"/>
            <a:ext cx="8229600" cy="1178656"/>
          </a:xfrm>
          <a:prstGeom prst="rect">
            <a:avLst/>
          </a:prstGeom>
        </p:spPr>
        <p:txBody>
          <a:bodyPr anchor="ctr"/>
          <a:lstStyle>
            <a:lvl1pPr>
              <a:defRPr sz="4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4D4D4D"/>
                </a:solidFill>
              </a:rPr>
              <a:t>Click to edit Master title style</a:t>
            </a:r>
          </a:p>
        </p:txBody>
      </p:sp>
      <p:sp>
        <p:nvSpPr>
          <p:cNvPr id="18" name="Shape 18"/>
          <p:cNvSpPr>
            <a:spLocks noGrp="1"/>
          </p:cNvSpPr>
          <p:nvPr>
            <p:ph type="body" idx="1"/>
          </p:nvPr>
        </p:nvSpPr>
        <p:spPr>
          <a:xfrm>
            <a:off x="457200" y="1435464"/>
            <a:ext cx="4040188" cy="739411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None/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D4D4D"/>
                </a:solidFill>
              </a:rPr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xfrm>
            <a:off x="990600" y="1752600"/>
            <a:ext cx="7315200" cy="715963"/>
          </a:xfrm>
          <a:prstGeom prst="rect">
            <a:avLst/>
          </a:prstGeom>
        </p:spPr>
        <p:txBody>
          <a:bodyPr anchor="ctr"/>
          <a:lstStyle>
            <a:lvl1pPr>
              <a:defRPr sz="4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4D4D4D"/>
                </a:solidFill>
              </a:rPr>
              <a:t>Click to edit Master title style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4D4D4D"/>
                </a:solidFill>
              </a:rPr>
              <a:t>Click to edit Master title style</a:t>
            </a:r>
          </a:p>
        </p:txBody>
      </p:sp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D4D4D"/>
                </a:solidFill>
              </a:rPr>
              <a:t>Click to edit Master text styles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D4D4D"/>
                </a:solidFill>
              </a:rPr>
              <a:t>Second level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D4D4D"/>
                </a:solidFill>
              </a:rPr>
              <a:t>Third level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D4D4D"/>
                </a:solidFill>
              </a:rPr>
              <a:t>Fourth level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D4D4D"/>
                </a:solidFill>
              </a:rPr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2" cy="566738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4D4D4D"/>
                </a:solidFill>
              </a:rPr>
              <a:t>Click to edit Master title style</a:t>
            </a:r>
          </a:p>
        </p:txBody>
      </p:sp>
      <p:sp>
        <p:nvSpPr>
          <p:cNvPr id="27" name="Shape 27"/>
          <p:cNvSpPr>
            <a:spLocks noGrp="1"/>
          </p:cNvSpPr>
          <p:nvPr>
            <p:ph type="body" idx="1"/>
          </p:nvPr>
        </p:nvSpPr>
        <p:spPr>
          <a:xfrm>
            <a:off x="1792288" y="5367337"/>
            <a:ext cx="5486402" cy="80486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None/>
              <a:defRPr sz="1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D4D4D"/>
                </a:solidFill>
              </a:rPr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xfrm>
            <a:off x="990600" y="1706561"/>
            <a:ext cx="7315200" cy="808040"/>
          </a:xfrm>
          <a:prstGeom prst="rect">
            <a:avLst/>
          </a:prstGeom>
        </p:spPr>
        <p:txBody>
          <a:bodyPr anchor="ctr"/>
          <a:lstStyle>
            <a:lvl1pPr>
              <a:defRPr sz="4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4D4D4D"/>
                </a:solidFill>
              </a:rPr>
              <a:t>Click to edit Master title style</a:t>
            </a:r>
          </a:p>
        </p:txBody>
      </p:sp>
      <p:sp>
        <p:nvSpPr>
          <p:cNvPr id="30" name="Shape 30"/>
          <p:cNvSpPr>
            <a:spLocks noGrp="1"/>
          </p:cNvSpPr>
          <p:nvPr>
            <p:ph type="body" idx="1"/>
          </p:nvPr>
        </p:nvSpPr>
        <p:spPr>
          <a:xfrm>
            <a:off x="990600" y="2514600"/>
            <a:ext cx="7315200" cy="43434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D4D4D"/>
                </a:solidFill>
              </a:rPr>
              <a:t>Click to edit Master text styles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D4D4D"/>
                </a:solidFill>
              </a:rPr>
              <a:t>Second level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D4D4D"/>
                </a:solidFill>
              </a:rPr>
              <a:t>Third level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D4D4D"/>
                </a:solidFill>
              </a:rPr>
              <a:t>Fourth level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D4D4D"/>
                </a:solidFill>
              </a:rPr>
              <a:t>Fifth level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457200" y="0"/>
            <a:ext cx="3008315" cy="1435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4D4D4D"/>
                </a:solidFill>
              </a:rPr>
              <a:t>Click to edit Master title style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D4D4D"/>
                </a:solidFill>
              </a:rPr>
              <a:t>Click to edit Master text styles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D4D4D"/>
                </a:solidFill>
              </a:rPr>
              <a:t>Second level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D4D4D"/>
                </a:solidFill>
              </a:rPr>
              <a:t>Third level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D4D4D"/>
                </a:solidFill>
              </a:rPr>
              <a:t>Fourth level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D4D4D"/>
                </a:solidFill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</p:sldLayoutIdLst>
  <p:transition spd="med"/>
  <p:txStyles>
    <p:titleStyle>
      <a:lvl1pPr>
        <a:defRPr sz="2000">
          <a:solidFill>
            <a:srgbClr val="4D4D4D"/>
          </a:solidFill>
          <a:latin typeface="Microsoft Sans Serif"/>
          <a:ea typeface="Microsoft Sans Serif"/>
          <a:cs typeface="Microsoft Sans Serif"/>
          <a:sym typeface="Microsoft Sans Serif"/>
        </a:defRPr>
      </a:lvl1pPr>
      <a:lvl2pPr>
        <a:defRPr sz="2000">
          <a:solidFill>
            <a:srgbClr val="4D4D4D"/>
          </a:solidFill>
          <a:latin typeface="Microsoft Sans Serif"/>
          <a:ea typeface="Microsoft Sans Serif"/>
          <a:cs typeface="Microsoft Sans Serif"/>
          <a:sym typeface="Microsoft Sans Serif"/>
        </a:defRPr>
      </a:lvl2pPr>
      <a:lvl3pPr>
        <a:defRPr sz="2000">
          <a:solidFill>
            <a:srgbClr val="4D4D4D"/>
          </a:solidFill>
          <a:latin typeface="Microsoft Sans Serif"/>
          <a:ea typeface="Microsoft Sans Serif"/>
          <a:cs typeface="Microsoft Sans Serif"/>
          <a:sym typeface="Microsoft Sans Serif"/>
        </a:defRPr>
      </a:lvl3pPr>
      <a:lvl4pPr>
        <a:defRPr sz="2000">
          <a:solidFill>
            <a:srgbClr val="4D4D4D"/>
          </a:solidFill>
          <a:latin typeface="Microsoft Sans Serif"/>
          <a:ea typeface="Microsoft Sans Serif"/>
          <a:cs typeface="Microsoft Sans Serif"/>
          <a:sym typeface="Microsoft Sans Serif"/>
        </a:defRPr>
      </a:lvl4pPr>
      <a:lvl5pPr>
        <a:defRPr sz="2000">
          <a:solidFill>
            <a:srgbClr val="4D4D4D"/>
          </a:solidFill>
          <a:latin typeface="Microsoft Sans Serif"/>
          <a:ea typeface="Microsoft Sans Serif"/>
          <a:cs typeface="Microsoft Sans Serif"/>
          <a:sym typeface="Microsoft Sans Serif"/>
        </a:defRPr>
      </a:lvl5pPr>
      <a:lvl6pPr>
        <a:defRPr sz="2000">
          <a:solidFill>
            <a:srgbClr val="4D4D4D"/>
          </a:solidFill>
          <a:latin typeface="Microsoft Sans Serif"/>
          <a:ea typeface="Microsoft Sans Serif"/>
          <a:cs typeface="Microsoft Sans Serif"/>
          <a:sym typeface="Microsoft Sans Serif"/>
        </a:defRPr>
      </a:lvl6pPr>
      <a:lvl7pPr>
        <a:defRPr sz="2000">
          <a:solidFill>
            <a:srgbClr val="4D4D4D"/>
          </a:solidFill>
          <a:latin typeface="Microsoft Sans Serif"/>
          <a:ea typeface="Microsoft Sans Serif"/>
          <a:cs typeface="Microsoft Sans Serif"/>
          <a:sym typeface="Microsoft Sans Serif"/>
        </a:defRPr>
      </a:lvl7pPr>
      <a:lvl8pPr>
        <a:defRPr sz="2000">
          <a:solidFill>
            <a:srgbClr val="4D4D4D"/>
          </a:solidFill>
          <a:latin typeface="Microsoft Sans Serif"/>
          <a:ea typeface="Microsoft Sans Serif"/>
          <a:cs typeface="Microsoft Sans Serif"/>
          <a:sym typeface="Microsoft Sans Serif"/>
        </a:defRPr>
      </a:lvl8pPr>
      <a:lvl9pPr>
        <a:defRPr sz="2000">
          <a:solidFill>
            <a:srgbClr val="4D4D4D"/>
          </a:solidFill>
          <a:latin typeface="Microsoft Sans Serif"/>
          <a:ea typeface="Microsoft Sans Serif"/>
          <a:cs typeface="Microsoft Sans Serif"/>
          <a:sym typeface="Microsoft Sans Serif"/>
        </a:defRPr>
      </a:lvl9pPr>
    </p:titleStyle>
    <p:bodyStyle>
      <a:lvl1pPr marL="342900" indent="-342900">
        <a:spcBef>
          <a:spcPts val="700"/>
        </a:spcBef>
        <a:buSzPct val="100000"/>
        <a:buChar char="•"/>
        <a:defRPr sz="3200">
          <a:solidFill>
            <a:srgbClr val="4D4D4D"/>
          </a:solidFill>
          <a:latin typeface="Microsoft Sans Serif"/>
          <a:ea typeface="Microsoft Sans Serif"/>
          <a:cs typeface="Microsoft Sans Serif"/>
          <a:sym typeface="Microsoft Sans Serif"/>
        </a:defRPr>
      </a:lvl1pPr>
      <a:lvl2pPr marL="783771" indent="-326571">
        <a:spcBef>
          <a:spcPts val="700"/>
        </a:spcBef>
        <a:buSzPct val="100000"/>
        <a:buChar char="–"/>
        <a:defRPr sz="3200">
          <a:solidFill>
            <a:srgbClr val="4D4D4D"/>
          </a:solidFill>
          <a:latin typeface="Microsoft Sans Serif"/>
          <a:ea typeface="Microsoft Sans Serif"/>
          <a:cs typeface="Microsoft Sans Serif"/>
          <a:sym typeface="Microsoft Sans Serif"/>
        </a:defRPr>
      </a:lvl2pPr>
      <a:lvl3pPr marL="1219200" indent="-304800">
        <a:spcBef>
          <a:spcPts val="700"/>
        </a:spcBef>
        <a:buSzPct val="100000"/>
        <a:buChar char="•"/>
        <a:defRPr sz="3200">
          <a:solidFill>
            <a:srgbClr val="4D4D4D"/>
          </a:solidFill>
          <a:latin typeface="Microsoft Sans Serif"/>
          <a:ea typeface="Microsoft Sans Serif"/>
          <a:cs typeface="Microsoft Sans Serif"/>
          <a:sym typeface="Microsoft Sans Serif"/>
        </a:defRPr>
      </a:lvl3pPr>
      <a:lvl4pPr marL="1737360" indent="-365760">
        <a:spcBef>
          <a:spcPts val="700"/>
        </a:spcBef>
        <a:buSzPct val="100000"/>
        <a:buChar char="–"/>
        <a:defRPr sz="3200">
          <a:solidFill>
            <a:srgbClr val="4D4D4D"/>
          </a:solidFill>
          <a:latin typeface="Microsoft Sans Serif"/>
          <a:ea typeface="Microsoft Sans Serif"/>
          <a:cs typeface="Microsoft Sans Serif"/>
          <a:sym typeface="Microsoft Sans Serif"/>
        </a:defRPr>
      </a:lvl4pPr>
      <a:lvl5pPr marL="2194560" indent="-365760">
        <a:spcBef>
          <a:spcPts val="700"/>
        </a:spcBef>
        <a:buSzPct val="100000"/>
        <a:buChar char="»"/>
        <a:defRPr sz="3200">
          <a:solidFill>
            <a:srgbClr val="4D4D4D"/>
          </a:solidFill>
          <a:latin typeface="Microsoft Sans Serif"/>
          <a:ea typeface="Microsoft Sans Serif"/>
          <a:cs typeface="Microsoft Sans Serif"/>
          <a:sym typeface="Microsoft Sans Serif"/>
        </a:defRPr>
      </a:lvl5pPr>
      <a:lvl6pPr marL="2651760" indent="-365760">
        <a:spcBef>
          <a:spcPts val="700"/>
        </a:spcBef>
        <a:buSzPct val="100000"/>
        <a:buChar char="»"/>
        <a:defRPr sz="3200">
          <a:solidFill>
            <a:srgbClr val="4D4D4D"/>
          </a:solidFill>
          <a:latin typeface="Microsoft Sans Serif"/>
          <a:ea typeface="Microsoft Sans Serif"/>
          <a:cs typeface="Microsoft Sans Serif"/>
          <a:sym typeface="Microsoft Sans Serif"/>
        </a:defRPr>
      </a:lvl6pPr>
      <a:lvl7pPr marL="3108960" indent="-365760">
        <a:spcBef>
          <a:spcPts val="700"/>
        </a:spcBef>
        <a:buSzPct val="100000"/>
        <a:buChar char="»"/>
        <a:defRPr sz="3200">
          <a:solidFill>
            <a:srgbClr val="4D4D4D"/>
          </a:solidFill>
          <a:latin typeface="Microsoft Sans Serif"/>
          <a:ea typeface="Microsoft Sans Serif"/>
          <a:cs typeface="Microsoft Sans Serif"/>
          <a:sym typeface="Microsoft Sans Serif"/>
        </a:defRPr>
      </a:lvl7pPr>
      <a:lvl8pPr marL="3566159" indent="-365759">
        <a:spcBef>
          <a:spcPts val="700"/>
        </a:spcBef>
        <a:buSzPct val="100000"/>
        <a:buChar char="»"/>
        <a:defRPr sz="3200">
          <a:solidFill>
            <a:srgbClr val="4D4D4D"/>
          </a:solidFill>
          <a:latin typeface="Microsoft Sans Serif"/>
          <a:ea typeface="Microsoft Sans Serif"/>
          <a:cs typeface="Microsoft Sans Serif"/>
          <a:sym typeface="Microsoft Sans Serif"/>
        </a:defRPr>
      </a:lvl8pPr>
      <a:lvl9pPr marL="4023359" indent="-365759">
        <a:spcBef>
          <a:spcPts val="700"/>
        </a:spcBef>
        <a:buSzPct val="100000"/>
        <a:buChar char="»"/>
        <a:defRPr sz="3200">
          <a:solidFill>
            <a:srgbClr val="4D4D4D"/>
          </a:solidFill>
          <a:latin typeface="Microsoft Sans Serif"/>
          <a:ea typeface="Microsoft Sans Serif"/>
          <a:cs typeface="Microsoft Sans Serif"/>
          <a:sym typeface="Microsoft Sans Serif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Microsoft Sans Serif"/>
        </a:defRPr>
      </a:lvl1pPr>
      <a:lvl2pPr algn="r">
        <a:defRPr sz="1200">
          <a:solidFill>
            <a:schemeClr val="tx1"/>
          </a:solidFill>
          <a:latin typeface="+mn-lt"/>
          <a:ea typeface="+mn-ea"/>
          <a:cs typeface="+mn-cs"/>
          <a:sym typeface="Microsoft Sans Serif"/>
        </a:defRPr>
      </a:lvl2pPr>
      <a:lvl3pPr algn="r">
        <a:defRPr sz="1200">
          <a:solidFill>
            <a:schemeClr val="tx1"/>
          </a:solidFill>
          <a:latin typeface="+mn-lt"/>
          <a:ea typeface="+mn-ea"/>
          <a:cs typeface="+mn-cs"/>
          <a:sym typeface="Microsoft Sans Serif"/>
        </a:defRPr>
      </a:lvl3pPr>
      <a:lvl4pPr algn="r">
        <a:defRPr sz="1200">
          <a:solidFill>
            <a:schemeClr val="tx1"/>
          </a:solidFill>
          <a:latin typeface="+mn-lt"/>
          <a:ea typeface="+mn-ea"/>
          <a:cs typeface="+mn-cs"/>
          <a:sym typeface="Microsoft Sans Serif"/>
        </a:defRPr>
      </a:lvl4pPr>
      <a:lvl5pPr algn="r">
        <a:defRPr sz="1200">
          <a:solidFill>
            <a:schemeClr val="tx1"/>
          </a:solidFill>
          <a:latin typeface="+mn-lt"/>
          <a:ea typeface="+mn-ea"/>
          <a:cs typeface="+mn-cs"/>
          <a:sym typeface="Microsoft Sans Serif"/>
        </a:defRPr>
      </a:lvl5pPr>
      <a:lvl6pPr algn="r">
        <a:defRPr sz="1200">
          <a:solidFill>
            <a:schemeClr val="tx1"/>
          </a:solidFill>
          <a:latin typeface="+mn-lt"/>
          <a:ea typeface="+mn-ea"/>
          <a:cs typeface="+mn-cs"/>
          <a:sym typeface="Microsoft Sans Serif"/>
        </a:defRPr>
      </a:lvl6pPr>
      <a:lvl7pPr algn="r">
        <a:defRPr sz="1200">
          <a:solidFill>
            <a:schemeClr val="tx1"/>
          </a:solidFill>
          <a:latin typeface="+mn-lt"/>
          <a:ea typeface="+mn-ea"/>
          <a:cs typeface="+mn-cs"/>
          <a:sym typeface="Microsoft Sans Serif"/>
        </a:defRPr>
      </a:lvl7pPr>
      <a:lvl8pPr algn="r">
        <a:defRPr sz="1200">
          <a:solidFill>
            <a:schemeClr val="tx1"/>
          </a:solidFill>
          <a:latin typeface="+mn-lt"/>
          <a:ea typeface="+mn-ea"/>
          <a:cs typeface="+mn-cs"/>
          <a:sym typeface="Microsoft Sans Serif"/>
        </a:defRPr>
      </a:lvl8pPr>
      <a:lvl9pPr algn="r">
        <a:defRPr sz="1200">
          <a:solidFill>
            <a:schemeClr val="tx1"/>
          </a:solidFill>
          <a:latin typeface="+mn-lt"/>
          <a:ea typeface="+mn-ea"/>
          <a:cs typeface="+mn-cs"/>
          <a:sym typeface="Microsoft Sans Serif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>
            <a:spLocks noGrp="1"/>
          </p:cNvSpPr>
          <p:nvPr>
            <p:ph type="title"/>
          </p:nvPr>
        </p:nvSpPr>
        <p:spPr>
          <a:xfrm>
            <a:off x="866849" y="4343400"/>
            <a:ext cx="7105502" cy="685800"/>
          </a:xfrm>
          <a:prstGeom prst="rect">
            <a:avLst/>
          </a:prstGeom>
        </p:spPr>
        <p:txBody>
          <a:bodyPr lIns="0" tIns="0" rIns="0" bIns="0">
            <a:normAutofit fontScale="90000"/>
          </a:bodyPr>
          <a:lstStyle>
            <a:lvl1pPr defTabSz="512062">
              <a:defRPr sz="4700">
                <a:effectLst>
                  <a:outerShdw blurRad="25400" dist="21336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700">
                <a:solidFill>
                  <a:srgbClr val="FFFFFF"/>
                </a:solidFill>
                <a:effectLst>
                  <a:outerShdw blurRad="25400" dist="21336" rotWithShape="0">
                    <a:srgbClr val="000000">
                      <a:alpha val="40000"/>
                    </a:srgbClr>
                  </a:outerShdw>
                </a:effectLst>
              </a:rPr>
              <a:t>God Seeks a Truth Seeker</a:t>
            </a:r>
          </a:p>
        </p:txBody>
      </p:sp>
      <p:sp>
        <p:nvSpPr>
          <p:cNvPr id="38" name="Shape 38"/>
          <p:cNvSpPr>
            <a:spLocks noGrp="1"/>
          </p:cNvSpPr>
          <p:nvPr>
            <p:ph type="body" idx="1"/>
          </p:nvPr>
        </p:nvSpPr>
        <p:spPr>
          <a:xfrm>
            <a:off x="915986" y="5105400"/>
            <a:ext cx="5180016" cy="6858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539494">
              <a:spcBef>
                <a:spcPts val="400"/>
              </a:spcBef>
              <a:defRPr sz="4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FFFFFF"/>
                </a:solidFill>
              </a:rPr>
              <a:t>Acts 8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>
            <a:spLocks noGrp="1"/>
          </p:cNvSpPr>
          <p:nvPr>
            <p:ph type="title"/>
          </p:nvPr>
        </p:nvSpPr>
        <p:spPr>
          <a:xfrm>
            <a:off x="228600" y="457198"/>
            <a:ext cx="8839200" cy="71596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886967">
              <a:defRPr sz="4200">
                <a:solidFill>
                  <a:srgbClr val="FFFFFF"/>
                </a:solidFill>
                <a:effectLst>
                  <a:outerShdw blurRad="50800" dist="36957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200">
                <a:solidFill>
                  <a:srgbClr val="FFFFFF"/>
                </a:solidFill>
                <a:effectLst>
                  <a:outerShdw blurRad="50800" dist="36957" rotWithShape="0">
                    <a:srgbClr val="000000">
                      <a:alpha val="40000"/>
                    </a:srgbClr>
                  </a:outerShdw>
                </a:effectLst>
              </a:rPr>
              <a:t>Conversion</a:t>
            </a:r>
          </a:p>
        </p:txBody>
      </p:sp>
      <p:sp>
        <p:nvSpPr>
          <p:cNvPr id="41" name="Shape 41"/>
          <p:cNvSpPr>
            <a:spLocks noGrp="1"/>
          </p:cNvSpPr>
          <p:nvPr>
            <p:ph type="body" idx="1"/>
          </p:nvPr>
        </p:nvSpPr>
        <p:spPr>
          <a:xfrm>
            <a:off x="304800" y="1828800"/>
            <a:ext cx="8534400" cy="4876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spcBef>
                <a:spcPts val="9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000" i="1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Testimony of Many Today</a:t>
            </a:r>
            <a:endParaRPr sz="4000" i="1">
              <a:latin typeface="Calibri"/>
              <a:ea typeface="Calibri"/>
              <a:cs typeface="Calibri"/>
              <a:sym typeface="Calibri"/>
            </a:endParaRPr>
          </a:p>
          <a:p>
            <a:pPr marL="771523" lvl="0" indent="-771523">
              <a:spcBef>
                <a:spcPts val="800"/>
              </a:spcBef>
              <a:buClr>
                <a:srgbClr val="4D4D4D"/>
              </a:buClr>
              <a:buFont typeface="Trebuchet MS"/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“I just believed in Jesus”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  <a:p>
            <a:pPr marL="771523" lvl="0" indent="-771523">
              <a:spcBef>
                <a:spcPts val="800"/>
              </a:spcBef>
              <a:buClr>
                <a:srgbClr val="4D4D4D"/>
              </a:buClr>
              <a:buFont typeface="Trebuchet MS"/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“I just prayed the sinner’s prayer”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  <a:p>
            <a:pPr marL="771523" lvl="0" indent="-771523">
              <a:spcBef>
                <a:spcPts val="800"/>
              </a:spcBef>
              <a:buClr>
                <a:srgbClr val="4D4D4D"/>
              </a:buClr>
              <a:buFont typeface="Trebuchet MS"/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“I was saved then later on was baptized”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  <a:p>
            <a:pPr marL="771523" lvl="0" indent="-771523">
              <a:spcBef>
                <a:spcPts val="800"/>
              </a:spcBef>
              <a:buClr>
                <a:srgbClr val="4D4D4D"/>
              </a:buClr>
              <a:buFont typeface="Trebuchet MS"/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“I was sprinkled as a baby”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  <a:p>
            <a:pPr marL="771523" lvl="0" indent="-771523">
              <a:spcBef>
                <a:spcPts val="800"/>
              </a:spcBef>
              <a:buClr>
                <a:srgbClr val="4D4D4D"/>
              </a:buClr>
              <a:buFont typeface="Trebuchet MS"/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“The Spirit just hit me one day”</a:t>
            </a:r>
          </a:p>
        </p:txBody>
      </p:sp>
      <p:sp>
        <p:nvSpPr>
          <p:cNvPr id="42" name="Shape 42"/>
          <p:cNvSpPr/>
          <p:nvPr/>
        </p:nvSpPr>
        <p:spPr>
          <a:xfrm>
            <a:off x="3733800" y="-50801"/>
            <a:ext cx="5562600" cy="63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l">
              <a:defRPr sz="4400">
                <a:solidFill>
                  <a:srgbClr val="FFFFFF"/>
                </a:solidFill>
                <a:effectLst>
                  <a:outerShdw blurRad="50800" dist="38100" rotWithShape="0">
                    <a:srgbClr val="000000">
                      <a:alpha val="40000"/>
                    </a:srgbClr>
                  </a:outerShdw>
                </a:effectLst>
                <a:latin typeface="Microsoft Sans Serif"/>
                <a:ea typeface="Microsoft Sans Serif"/>
                <a:cs typeface="Microsoft Sans Serif"/>
                <a:sym typeface="Microsoft Sans Serif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400">
                <a:solidFill>
                  <a:srgbClr val="FFFFFF"/>
                </a:solidFill>
                <a:effectLst>
                  <a:outerShdw blurRad="50800" dist="38100" rotWithShape="0">
                    <a:srgbClr val="000000">
                      <a:alpha val="40000"/>
                    </a:srgbClr>
                  </a:outerShdw>
                </a:effectLst>
              </a:rPr>
              <a:t>Treasurer of Ethiopia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1" build="p" bldLvl="5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/>
          </p:cNvSpPr>
          <p:nvPr>
            <p:ph type="title"/>
          </p:nvPr>
        </p:nvSpPr>
        <p:spPr>
          <a:xfrm>
            <a:off x="228600" y="457198"/>
            <a:ext cx="8839200" cy="71596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886967">
              <a:defRPr sz="4200">
                <a:solidFill>
                  <a:srgbClr val="FFFFFF"/>
                </a:solidFill>
                <a:effectLst>
                  <a:outerShdw blurRad="50800" dist="36957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200">
                <a:solidFill>
                  <a:srgbClr val="FFFFFF"/>
                </a:solidFill>
                <a:effectLst>
                  <a:outerShdw blurRad="50800" dist="36957" rotWithShape="0">
                    <a:srgbClr val="000000">
                      <a:alpha val="40000"/>
                    </a:srgbClr>
                  </a:outerShdw>
                </a:effectLst>
              </a:rPr>
              <a:t>Conversion</a:t>
            </a:r>
          </a:p>
        </p:txBody>
      </p:sp>
      <p:sp>
        <p:nvSpPr>
          <p:cNvPr id="45" name="Shape 45"/>
          <p:cNvSpPr>
            <a:spLocks noGrp="1"/>
          </p:cNvSpPr>
          <p:nvPr>
            <p:ph type="body" idx="1"/>
          </p:nvPr>
        </p:nvSpPr>
        <p:spPr>
          <a:xfrm>
            <a:off x="304800" y="1828800"/>
            <a:ext cx="8534400" cy="48768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spcBef>
                <a:spcPts val="900"/>
              </a:spcBef>
              <a:buSzTx/>
              <a:buNone/>
              <a:defRPr sz="4000" i="1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 i="0">
                <a:solidFill>
                  <a:srgbClr val="000000"/>
                </a:solidFill>
              </a:defRPr>
            </a:pPr>
            <a:r>
              <a:rPr sz="4000" i="1">
                <a:solidFill>
                  <a:srgbClr val="4D4D4D"/>
                </a:solidFill>
              </a:rPr>
              <a:t>Setting the Scene </a:t>
            </a:r>
          </a:p>
        </p:txBody>
      </p:sp>
      <p:sp>
        <p:nvSpPr>
          <p:cNvPr id="46" name="Shape 46"/>
          <p:cNvSpPr/>
          <p:nvPr/>
        </p:nvSpPr>
        <p:spPr>
          <a:xfrm>
            <a:off x="3733800" y="-50801"/>
            <a:ext cx="5562600" cy="63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l">
              <a:defRPr sz="4400">
                <a:solidFill>
                  <a:srgbClr val="FFFFFF"/>
                </a:solidFill>
                <a:effectLst>
                  <a:outerShdw blurRad="50800" dist="38100" rotWithShape="0">
                    <a:srgbClr val="000000">
                      <a:alpha val="40000"/>
                    </a:srgbClr>
                  </a:outerShdw>
                </a:effectLst>
                <a:latin typeface="Microsoft Sans Serif"/>
                <a:ea typeface="Microsoft Sans Serif"/>
                <a:cs typeface="Microsoft Sans Serif"/>
                <a:sym typeface="Microsoft Sans Serif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400">
                <a:solidFill>
                  <a:srgbClr val="FFFFFF"/>
                </a:solidFill>
                <a:effectLst>
                  <a:outerShdw blurRad="50800" dist="38100" rotWithShape="0">
                    <a:srgbClr val="000000">
                      <a:alpha val="40000"/>
                    </a:srgbClr>
                  </a:outerShdw>
                </a:effectLst>
              </a:rPr>
              <a:t>Treasurer of Ethiopia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1" build="p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xfrm>
            <a:off x="228600" y="457198"/>
            <a:ext cx="8839200" cy="71596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886967">
              <a:defRPr sz="4200">
                <a:solidFill>
                  <a:srgbClr val="FFFFFF"/>
                </a:solidFill>
                <a:effectLst>
                  <a:outerShdw blurRad="50800" dist="36957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200">
                <a:solidFill>
                  <a:srgbClr val="FFFFFF"/>
                </a:solidFill>
                <a:effectLst>
                  <a:outerShdw blurRad="50800" dist="36957" rotWithShape="0">
                    <a:srgbClr val="000000">
                      <a:alpha val="40000"/>
                    </a:srgbClr>
                  </a:outerShdw>
                </a:effectLst>
              </a:rPr>
              <a:t>Conversion</a:t>
            </a:r>
          </a:p>
        </p:txBody>
      </p:sp>
      <p:sp>
        <p:nvSpPr>
          <p:cNvPr id="49" name="Shape 49"/>
          <p:cNvSpPr>
            <a:spLocks noGrp="1"/>
          </p:cNvSpPr>
          <p:nvPr>
            <p:ph type="body" idx="1"/>
          </p:nvPr>
        </p:nvSpPr>
        <p:spPr>
          <a:xfrm>
            <a:off x="304800" y="1828800"/>
            <a:ext cx="8839200" cy="4876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spcBef>
                <a:spcPts val="9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000" i="1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The Conversion of the Eunuch–Acts    8:26-40</a:t>
            </a:r>
            <a:endParaRPr sz="4000" i="1">
              <a:latin typeface="Calibri"/>
              <a:ea typeface="Calibri"/>
              <a:cs typeface="Calibri"/>
              <a:sym typeface="Calibri"/>
            </a:endParaRPr>
          </a:p>
          <a:p>
            <a:pPr marL="771523" lvl="0" indent="-771523">
              <a:spcBef>
                <a:spcPts val="800"/>
              </a:spcBef>
              <a:buClr>
                <a:srgbClr val="4D4D4D"/>
              </a:buClr>
              <a:buFont typeface="Trebuchet MS"/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The Man in the Chariot – 8:27-29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  <a:p>
            <a:pPr marL="771523" lvl="0" indent="-771523">
              <a:spcBef>
                <a:spcPts val="800"/>
              </a:spcBef>
              <a:buClr>
                <a:srgbClr val="4D4D4D"/>
              </a:buClr>
              <a:buFont typeface="Trebuchet MS"/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The Sermon in the Chariot – 8:30-35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  <a:p>
            <a:pPr marL="901700" lvl="1" indent="-444500">
              <a:spcBef>
                <a:spcPts val="600"/>
              </a:spcBef>
              <a:buClr>
                <a:srgbClr val="4D4D4D"/>
              </a:buClr>
              <a:buFont typeface="Trebuchet MS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He has a scroll of Isaiah</a:t>
            </a:r>
            <a:endParaRPr sz="2800"/>
          </a:p>
          <a:p>
            <a:pPr marL="901700" lvl="1" indent="-444500">
              <a:spcBef>
                <a:spcPts val="600"/>
              </a:spcBef>
              <a:buClr>
                <a:srgbClr val="4D4D4D"/>
              </a:buClr>
              <a:buFont typeface="Trebuchet MS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Open Bible + Open Heart = Spiritual Answers Received</a:t>
            </a:r>
          </a:p>
        </p:txBody>
      </p:sp>
      <p:sp>
        <p:nvSpPr>
          <p:cNvPr id="50" name="Shape 50"/>
          <p:cNvSpPr/>
          <p:nvPr/>
        </p:nvSpPr>
        <p:spPr>
          <a:xfrm>
            <a:off x="3733800" y="-50801"/>
            <a:ext cx="5562600" cy="63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l">
              <a:defRPr sz="4400">
                <a:solidFill>
                  <a:srgbClr val="FFFFFF"/>
                </a:solidFill>
                <a:effectLst>
                  <a:outerShdw blurRad="50800" dist="38100" rotWithShape="0">
                    <a:srgbClr val="000000">
                      <a:alpha val="40000"/>
                    </a:srgbClr>
                  </a:outerShdw>
                </a:effectLst>
                <a:latin typeface="Microsoft Sans Serif"/>
                <a:ea typeface="Microsoft Sans Serif"/>
                <a:cs typeface="Microsoft Sans Serif"/>
                <a:sym typeface="Microsoft Sans Serif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400">
                <a:solidFill>
                  <a:srgbClr val="FFFFFF"/>
                </a:solidFill>
                <a:effectLst>
                  <a:outerShdw blurRad="50800" dist="38100" rotWithShape="0">
                    <a:srgbClr val="000000">
                      <a:alpha val="40000"/>
                    </a:srgbClr>
                  </a:outerShdw>
                </a:effectLst>
              </a:rPr>
              <a:t>Treasurer of Ethiopia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1" build="p" bldLvl="5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/>
          </p:cNvSpPr>
          <p:nvPr>
            <p:ph type="title"/>
          </p:nvPr>
        </p:nvSpPr>
        <p:spPr>
          <a:xfrm>
            <a:off x="228600" y="457198"/>
            <a:ext cx="8839200" cy="71596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886967">
              <a:defRPr sz="4200">
                <a:solidFill>
                  <a:srgbClr val="FFFFFF"/>
                </a:solidFill>
                <a:effectLst>
                  <a:outerShdw blurRad="50800" dist="36957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200">
                <a:solidFill>
                  <a:srgbClr val="FFFFFF"/>
                </a:solidFill>
                <a:effectLst>
                  <a:outerShdw blurRad="50800" dist="36957" rotWithShape="0">
                    <a:srgbClr val="000000">
                      <a:alpha val="40000"/>
                    </a:srgbClr>
                  </a:outerShdw>
                </a:effectLst>
              </a:rPr>
              <a:t>Conversion</a:t>
            </a:r>
          </a:p>
        </p:txBody>
      </p:sp>
      <p:sp>
        <p:nvSpPr>
          <p:cNvPr id="53" name="Shape 53"/>
          <p:cNvSpPr>
            <a:spLocks noGrp="1"/>
          </p:cNvSpPr>
          <p:nvPr>
            <p:ph type="body" idx="1"/>
          </p:nvPr>
        </p:nvSpPr>
        <p:spPr>
          <a:xfrm>
            <a:off x="304800" y="1828800"/>
            <a:ext cx="8534400" cy="4876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spcBef>
                <a:spcPts val="9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000" i="1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The Conversion of the Eunuch–Acts 8:26-40</a:t>
            </a:r>
            <a:endParaRPr sz="4000" i="1">
              <a:latin typeface="Calibri"/>
              <a:ea typeface="Calibri"/>
              <a:cs typeface="Calibri"/>
              <a:sym typeface="Calibri"/>
            </a:endParaRPr>
          </a:p>
          <a:p>
            <a:pPr marL="771523" lvl="0" indent="-771523">
              <a:spcBef>
                <a:spcPts val="800"/>
              </a:spcBef>
              <a:buClr>
                <a:srgbClr val="4D4D4D"/>
              </a:buClr>
              <a:buFont typeface="Trebuchet MS"/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The Man in the Chariot – 8:27-29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  <a:p>
            <a:pPr marL="771523" lvl="0" indent="-771523">
              <a:spcBef>
                <a:spcPts val="800"/>
              </a:spcBef>
              <a:buClr>
                <a:srgbClr val="4D4D4D"/>
              </a:buClr>
              <a:buFont typeface="Trebuchet MS"/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The Sermon in the Chariot – 8:30-35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  <a:p>
            <a:pPr marL="771523" lvl="0" indent="-771523">
              <a:spcBef>
                <a:spcPts val="800"/>
              </a:spcBef>
              <a:buClr>
                <a:srgbClr val="4D4D4D"/>
              </a:buClr>
              <a:buFont typeface="Trebuchet MS"/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The Empty Chariot – 8:36-40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  <a:p>
            <a:pPr marL="901700" lvl="1" indent="-444500">
              <a:spcBef>
                <a:spcPts val="600"/>
              </a:spcBef>
              <a:buClr>
                <a:srgbClr val="4D4D4D"/>
              </a:buClr>
              <a:buFont typeface="Trebuchet MS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It is impossible to speak of Christ and not speak about Baptism</a:t>
            </a:r>
            <a:endParaRPr sz="2800"/>
          </a:p>
          <a:p>
            <a:pPr marL="901700" lvl="1" indent="-444500">
              <a:spcBef>
                <a:spcPts val="600"/>
              </a:spcBef>
              <a:buClr>
                <a:srgbClr val="4D4D4D"/>
              </a:buClr>
              <a:buFont typeface="Trebuchet MS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False Arguments Answered Concerning Baptism</a:t>
            </a:r>
          </a:p>
        </p:txBody>
      </p:sp>
      <p:sp>
        <p:nvSpPr>
          <p:cNvPr id="54" name="Shape 54"/>
          <p:cNvSpPr/>
          <p:nvPr/>
        </p:nvSpPr>
        <p:spPr>
          <a:xfrm>
            <a:off x="3733800" y="-50801"/>
            <a:ext cx="5562600" cy="63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l">
              <a:defRPr sz="4400">
                <a:solidFill>
                  <a:srgbClr val="FFFFFF"/>
                </a:solidFill>
                <a:effectLst>
                  <a:outerShdw blurRad="50800" dist="38100" rotWithShape="0">
                    <a:srgbClr val="000000">
                      <a:alpha val="40000"/>
                    </a:srgbClr>
                  </a:outerShdw>
                </a:effectLst>
                <a:latin typeface="Microsoft Sans Serif"/>
                <a:ea typeface="Microsoft Sans Serif"/>
                <a:cs typeface="Microsoft Sans Serif"/>
                <a:sym typeface="Microsoft Sans Serif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400">
                <a:solidFill>
                  <a:srgbClr val="FFFFFF"/>
                </a:solidFill>
                <a:effectLst>
                  <a:outerShdw blurRad="50800" dist="38100" rotWithShape="0">
                    <a:srgbClr val="000000">
                      <a:alpha val="40000"/>
                    </a:srgbClr>
                  </a:outerShdw>
                </a:effectLst>
              </a:rPr>
              <a:t>Treasurer of Ethiopia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1" build="p" bldLvl="5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xfrm>
            <a:off x="228600" y="457198"/>
            <a:ext cx="8839200" cy="71596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886967">
              <a:defRPr sz="4200">
                <a:solidFill>
                  <a:srgbClr val="FFFFFF"/>
                </a:solidFill>
                <a:effectLst>
                  <a:outerShdw blurRad="50800" dist="36957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200">
                <a:solidFill>
                  <a:srgbClr val="FFFFFF"/>
                </a:solidFill>
                <a:effectLst>
                  <a:outerShdw blurRad="50800" dist="36957" rotWithShape="0">
                    <a:srgbClr val="000000">
                      <a:alpha val="40000"/>
                    </a:srgbClr>
                  </a:outerShdw>
                </a:effectLst>
              </a:rPr>
              <a:t>Conversion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xfrm>
            <a:off x="304800" y="1828800"/>
            <a:ext cx="8534400" cy="4876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spcBef>
                <a:spcPts val="9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000" i="1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The Conversion of the Eunuch–Acts 8:26-40</a:t>
            </a:r>
            <a:endParaRPr sz="4000" i="1">
              <a:latin typeface="Calibri"/>
              <a:ea typeface="Calibri"/>
              <a:cs typeface="Calibri"/>
              <a:sym typeface="Calibri"/>
            </a:endParaRPr>
          </a:p>
          <a:p>
            <a:pPr marL="771523" lvl="0" indent="-771523">
              <a:spcBef>
                <a:spcPts val="800"/>
              </a:spcBef>
              <a:buClr>
                <a:srgbClr val="4D4D4D"/>
              </a:buClr>
              <a:buFont typeface="Trebuchet MS"/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The Man in the Chariot – 8:27-29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  <a:p>
            <a:pPr marL="771523" lvl="0" indent="-771523">
              <a:spcBef>
                <a:spcPts val="800"/>
              </a:spcBef>
              <a:buClr>
                <a:srgbClr val="4D4D4D"/>
              </a:buClr>
              <a:buFont typeface="Trebuchet MS"/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The Sermon in the Chariot – 8:30-35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  <a:p>
            <a:pPr marL="771523" lvl="0" indent="-771523">
              <a:spcBef>
                <a:spcPts val="800"/>
              </a:spcBef>
              <a:buClr>
                <a:srgbClr val="4D4D4D"/>
              </a:buClr>
              <a:buFont typeface="Trebuchet MS"/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The Empty Chariot – 8:36-40</a:t>
            </a:r>
          </a:p>
        </p:txBody>
      </p:sp>
      <p:sp>
        <p:nvSpPr>
          <p:cNvPr id="58" name="Shape 58"/>
          <p:cNvSpPr/>
          <p:nvPr/>
        </p:nvSpPr>
        <p:spPr>
          <a:xfrm>
            <a:off x="3733800" y="-50801"/>
            <a:ext cx="5562600" cy="63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l">
              <a:defRPr sz="4400">
                <a:solidFill>
                  <a:srgbClr val="FFFFFF"/>
                </a:solidFill>
                <a:effectLst>
                  <a:outerShdw blurRad="50800" dist="38100" rotWithShape="0">
                    <a:srgbClr val="000000">
                      <a:alpha val="40000"/>
                    </a:srgbClr>
                  </a:outerShdw>
                </a:effectLst>
                <a:latin typeface="Microsoft Sans Serif"/>
                <a:ea typeface="Microsoft Sans Serif"/>
                <a:cs typeface="Microsoft Sans Serif"/>
                <a:sym typeface="Microsoft Sans Serif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400">
                <a:solidFill>
                  <a:srgbClr val="FFFFFF"/>
                </a:solidFill>
                <a:effectLst>
                  <a:outerShdw blurRad="50800" dist="38100" rotWithShape="0">
                    <a:srgbClr val="000000">
                      <a:alpha val="40000"/>
                    </a:srgbClr>
                  </a:outerShdw>
                </a:effectLst>
              </a:rPr>
              <a:t>Treasurer of Ethiopia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/>
          </p:cNvSpPr>
          <p:nvPr>
            <p:ph type="title"/>
          </p:nvPr>
        </p:nvSpPr>
        <p:spPr>
          <a:xfrm>
            <a:off x="228600" y="457198"/>
            <a:ext cx="8839200" cy="71596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886967">
              <a:defRPr sz="4200">
                <a:solidFill>
                  <a:srgbClr val="FFFFFF"/>
                </a:solidFill>
                <a:effectLst>
                  <a:outerShdw blurRad="50800" dist="36957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200">
                <a:solidFill>
                  <a:srgbClr val="FFFFFF"/>
                </a:solidFill>
                <a:effectLst>
                  <a:outerShdw blurRad="50800" dist="36957" rotWithShape="0">
                    <a:srgbClr val="000000">
                      <a:alpha val="40000"/>
                    </a:srgbClr>
                  </a:outerShdw>
                </a:effectLst>
              </a:rPr>
              <a:t>Conversion</a:t>
            </a:r>
          </a:p>
        </p:txBody>
      </p:sp>
      <p:sp>
        <p:nvSpPr>
          <p:cNvPr id="61" name="Shape 61"/>
          <p:cNvSpPr>
            <a:spLocks noGrp="1"/>
          </p:cNvSpPr>
          <p:nvPr>
            <p:ph type="body" idx="1"/>
          </p:nvPr>
        </p:nvSpPr>
        <p:spPr>
          <a:xfrm>
            <a:off x="304800" y="1828800"/>
            <a:ext cx="8534400" cy="4876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spcBef>
                <a:spcPts val="9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000" i="1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Testimony of Many Today</a:t>
            </a:r>
            <a:endParaRPr sz="4000" i="1">
              <a:latin typeface="Calibri"/>
              <a:ea typeface="Calibri"/>
              <a:cs typeface="Calibri"/>
              <a:sym typeface="Calibri"/>
            </a:endParaRPr>
          </a:p>
          <a:p>
            <a:pPr marL="771523" lvl="0" indent="-771523">
              <a:spcBef>
                <a:spcPts val="800"/>
              </a:spcBef>
              <a:buClr>
                <a:srgbClr val="4D4D4D"/>
              </a:buClr>
              <a:buFont typeface="Trebuchet MS"/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“I just believed in Jesus”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  <a:p>
            <a:pPr marL="771523" lvl="0" indent="-771523">
              <a:spcBef>
                <a:spcPts val="800"/>
              </a:spcBef>
              <a:buClr>
                <a:srgbClr val="4D4D4D"/>
              </a:buClr>
              <a:buFont typeface="Trebuchet MS"/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“I just prayed the sinner’s prayer”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  <a:p>
            <a:pPr marL="771523" lvl="0" indent="-771523">
              <a:spcBef>
                <a:spcPts val="800"/>
              </a:spcBef>
              <a:buClr>
                <a:srgbClr val="4D4D4D"/>
              </a:buClr>
              <a:buFont typeface="Trebuchet MS"/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“I was saved then later on was baptized”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  <a:p>
            <a:pPr marL="771523" lvl="0" indent="-771523">
              <a:spcBef>
                <a:spcPts val="800"/>
              </a:spcBef>
              <a:buClr>
                <a:srgbClr val="4D4D4D"/>
              </a:buClr>
              <a:buFont typeface="Trebuchet MS"/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“I was sprinkled as a baby”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  <a:p>
            <a:pPr marL="771523" lvl="0" indent="-771523">
              <a:spcBef>
                <a:spcPts val="800"/>
              </a:spcBef>
              <a:buClr>
                <a:srgbClr val="4D4D4D"/>
              </a:buClr>
              <a:buFont typeface="Trebuchet MS"/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“The Spirit just hit me one day”</a:t>
            </a:r>
          </a:p>
        </p:txBody>
      </p:sp>
      <p:sp>
        <p:nvSpPr>
          <p:cNvPr id="62" name="Shape 62"/>
          <p:cNvSpPr/>
          <p:nvPr/>
        </p:nvSpPr>
        <p:spPr>
          <a:xfrm>
            <a:off x="3733800" y="-50801"/>
            <a:ext cx="5562600" cy="63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l">
              <a:defRPr sz="4400">
                <a:solidFill>
                  <a:srgbClr val="FFFFFF"/>
                </a:solidFill>
                <a:effectLst>
                  <a:outerShdw blurRad="50800" dist="38100" rotWithShape="0">
                    <a:srgbClr val="000000">
                      <a:alpha val="40000"/>
                    </a:srgbClr>
                  </a:outerShdw>
                </a:effectLst>
                <a:latin typeface="Microsoft Sans Serif"/>
                <a:ea typeface="Microsoft Sans Serif"/>
                <a:cs typeface="Microsoft Sans Serif"/>
                <a:sym typeface="Microsoft Sans Serif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400">
                <a:solidFill>
                  <a:srgbClr val="FFFFFF"/>
                </a:solidFill>
                <a:effectLst>
                  <a:outerShdw blurRad="50800" dist="38100" rotWithShape="0">
                    <a:srgbClr val="000000">
                      <a:alpha val="40000"/>
                    </a:srgbClr>
                  </a:outerShdw>
                </a:effectLst>
              </a:rPr>
              <a:t>Treasurer of Ethiopia</a:t>
            </a:r>
          </a:p>
        </p:txBody>
      </p:sp>
      <p:sp>
        <p:nvSpPr>
          <p:cNvPr id="63" name="Shape 63"/>
          <p:cNvSpPr/>
          <p:nvPr/>
        </p:nvSpPr>
        <p:spPr>
          <a:xfrm flipV="1">
            <a:off x="609600" y="2819400"/>
            <a:ext cx="7239002" cy="19880"/>
          </a:xfrm>
          <a:prstGeom prst="line">
            <a:avLst/>
          </a:prstGeom>
          <a:ln w="38100">
            <a:solidFill>
              <a:srgbClr val="CC0000"/>
            </a:solidFill>
            <a:tailEnd type="triangle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/>
          <a:lstStyle/>
          <a:p>
            <a:pPr lvl="0" algn="l" defTabSz="457200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grpSp>
        <p:nvGrpSpPr>
          <p:cNvPr id="66" name="Group 66"/>
          <p:cNvGrpSpPr/>
          <p:nvPr/>
        </p:nvGrpSpPr>
        <p:grpSpPr>
          <a:xfrm>
            <a:off x="8000987" y="2438390"/>
            <a:ext cx="990576" cy="761981"/>
            <a:chOff x="-12" y="-9"/>
            <a:chExt cx="990574" cy="761980"/>
          </a:xfrm>
        </p:grpSpPr>
        <p:sp>
          <p:nvSpPr>
            <p:cNvPr id="64" name="Shape 64"/>
            <p:cNvSpPr/>
            <p:nvPr/>
          </p:nvSpPr>
          <p:spPr>
            <a:xfrm>
              <a:off x="-13" y="-10"/>
              <a:ext cx="990576" cy="761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8" h="19678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1BBBB"/>
                </a:gs>
                <a:gs pos="100000">
                  <a:srgbClr val="CC0000">
                    <a:alpha val="14999"/>
                  </a:srgbClr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65" name="Shape 65"/>
            <p:cNvSpPr/>
            <p:nvPr/>
          </p:nvSpPr>
          <p:spPr>
            <a:xfrm>
              <a:off x="285799" y="208185"/>
              <a:ext cx="419002" cy="3456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defRPr>
                  <a:latin typeface="Arial Bold"/>
                  <a:ea typeface="Arial Bold"/>
                  <a:cs typeface="Arial Bold"/>
                  <a:sym typeface="Arial Bold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400">
                  <a:solidFill>
                    <a:srgbClr val="4D4D4D"/>
                  </a:solidFill>
                </a:rPr>
                <a:t>No</a:t>
              </a:r>
            </a:p>
          </p:txBody>
        </p:sp>
      </p:grpSp>
      <p:sp>
        <p:nvSpPr>
          <p:cNvPr id="67" name="Shape 67"/>
          <p:cNvSpPr/>
          <p:nvPr/>
        </p:nvSpPr>
        <p:spPr>
          <a:xfrm flipV="1">
            <a:off x="609600" y="3505200"/>
            <a:ext cx="7239002" cy="19880"/>
          </a:xfrm>
          <a:prstGeom prst="line">
            <a:avLst/>
          </a:prstGeom>
          <a:ln w="38100">
            <a:solidFill>
              <a:srgbClr val="CC0000"/>
            </a:solidFill>
            <a:tailEnd type="triangle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/>
          <a:lstStyle/>
          <a:p>
            <a:pPr lvl="0" algn="l" defTabSz="457200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grpSp>
        <p:nvGrpSpPr>
          <p:cNvPr id="70" name="Group 70"/>
          <p:cNvGrpSpPr/>
          <p:nvPr/>
        </p:nvGrpSpPr>
        <p:grpSpPr>
          <a:xfrm>
            <a:off x="8000987" y="3124190"/>
            <a:ext cx="990576" cy="761981"/>
            <a:chOff x="-12" y="-9"/>
            <a:chExt cx="990574" cy="761980"/>
          </a:xfrm>
        </p:grpSpPr>
        <p:sp>
          <p:nvSpPr>
            <p:cNvPr id="68" name="Shape 68"/>
            <p:cNvSpPr/>
            <p:nvPr/>
          </p:nvSpPr>
          <p:spPr>
            <a:xfrm>
              <a:off x="-13" y="-10"/>
              <a:ext cx="990576" cy="761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8" h="19678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1BBBB"/>
                </a:gs>
                <a:gs pos="100000">
                  <a:srgbClr val="CC0000">
                    <a:alpha val="14999"/>
                  </a:srgbClr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69" name="Shape 69"/>
            <p:cNvSpPr/>
            <p:nvPr/>
          </p:nvSpPr>
          <p:spPr>
            <a:xfrm>
              <a:off x="285799" y="208185"/>
              <a:ext cx="419002" cy="3456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defRPr>
                  <a:latin typeface="Arial Bold"/>
                  <a:ea typeface="Arial Bold"/>
                  <a:cs typeface="Arial Bold"/>
                  <a:sym typeface="Arial Bold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400">
                  <a:solidFill>
                    <a:srgbClr val="4D4D4D"/>
                  </a:solidFill>
                </a:rPr>
                <a:t>No</a:t>
              </a:r>
            </a:p>
          </p:txBody>
        </p:sp>
      </p:grpSp>
      <p:sp>
        <p:nvSpPr>
          <p:cNvPr id="71" name="Shape 71"/>
          <p:cNvSpPr/>
          <p:nvPr/>
        </p:nvSpPr>
        <p:spPr>
          <a:xfrm flipV="1">
            <a:off x="685800" y="4114800"/>
            <a:ext cx="7239002" cy="19880"/>
          </a:xfrm>
          <a:prstGeom prst="line">
            <a:avLst/>
          </a:prstGeom>
          <a:ln w="38100">
            <a:solidFill>
              <a:srgbClr val="CC0000"/>
            </a:solidFill>
            <a:tailEnd type="triangle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/>
          <a:lstStyle/>
          <a:p>
            <a:pPr lvl="0" algn="l" defTabSz="457200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grpSp>
        <p:nvGrpSpPr>
          <p:cNvPr id="74" name="Group 74"/>
          <p:cNvGrpSpPr/>
          <p:nvPr/>
        </p:nvGrpSpPr>
        <p:grpSpPr>
          <a:xfrm>
            <a:off x="8000987" y="3733790"/>
            <a:ext cx="990576" cy="761981"/>
            <a:chOff x="-12" y="-9"/>
            <a:chExt cx="990574" cy="761980"/>
          </a:xfrm>
        </p:grpSpPr>
        <p:sp>
          <p:nvSpPr>
            <p:cNvPr id="72" name="Shape 72"/>
            <p:cNvSpPr/>
            <p:nvPr/>
          </p:nvSpPr>
          <p:spPr>
            <a:xfrm>
              <a:off x="-13" y="-10"/>
              <a:ext cx="990576" cy="761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8" h="19678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1BBBB"/>
                </a:gs>
                <a:gs pos="100000">
                  <a:srgbClr val="CC0000">
                    <a:alpha val="14999"/>
                  </a:srgbClr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3" name="Shape 73"/>
            <p:cNvSpPr/>
            <p:nvPr/>
          </p:nvSpPr>
          <p:spPr>
            <a:xfrm>
              <a:off x="285799" y="208185"/>
              <a:ext cx="419002" cy="3456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defRPr>
                  <a:latin typeface="Arial Bold"/>
                  <a:ea typeface="Arial Bold"/>
                  <a:cs typeface="Arial Bold"/>
                  <a:sym typeface="Arial Bold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400">
                  <a:solidFill>
                    <a:srgbClr val="4D4D4D"/>
                  </a:solidFill>
                </a:rPr>
                <a:t>No</a:t>
              </a:r>
            </a:p>
          </p:txBody>
        </p:sp>
      </p:grpSp>
      <p:sp>
        <p:nvSpPr>
          <p:cNvPr id="75" name="Shape 75"/>
          <p:cNvSpPr/>
          <p:nvPr/>
        </p:nvSpPr>
        <p:spPr>
          <a:xfrm flipV="1">
            <a:off x="673100" y="4800600"/>
            <a:ext cx="7239002" cy="19880"/>
          </a:xfrm>
          <a:prstGeom prst="line">
            <a:avLst/>
          </a:prstGeom>
          <a:ln w="38100">
            <a:solidFill>
              <a:srgbClr val="CC0000"/>
            </a:solidFill>
            <a:tailEnd type="triangle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/>
          <a:lstStyle/>
          <a:p>
            <a:pPr lvl="0" algn="l" defTabSz="457200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grpSp>
        <p:nvGrpSpPr>
          <p:cNvPr id="78" name="Group 78"/>
          <p:cNvGrpSpPr/>
          <p:nvPr/>
        </p:nvGrpSpPr>
        <p:grpSpPr>
          <a:xfrm>
            <a:off x="7988287" y="4422060"/>
            <a:ext cx="990576" cy="761981"/>
            <a:chOff x="-12" y="-9"/>
            <a:chExt cx="990574" cy="761980"/>
          </a:xfrm>
        </p:grpSpPr>
        <p:sp>
          <p:nvSpPr>
            <p:cNvPr id="76" name="Shape 76"/>
            <p:cNvSpPr/>
            <p:nvPr/>
          </p:nvSpPr>
          <p:spPr>
            <a:xfrm>
              <a:off x="-13" y="-10"/>
              <a:ext cx="990576" cy="761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8" h="19678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1BBBB"/>
                </a:gs>
                <a:gs pos="100000">
                  <a:srgbClr val="CC0000">
                    <a:alpha val="14999"/>
                  </a:srgbClr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7" name="Shape 77"/>
            <p:cNvSpPr/>
            <p:nvPr/>
          </p:nvSpPr>
          <p:spPr>
            <a:xfrm>
              <a:off x="285799" y="208185"/>
              <a:ext cx="419002" cy="3456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defRPr>
                  <a:latin typeface="Arial Bold"/>
                  <a:ea typeface="Arial Bold"/>
                  <a:cs typeface="Arial Bold"/>
                  <a:sym typeface="Arial Bold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400" dirty="0">
                  <a:solidFill>
                    <a:srgbClr val="4D4D4D"/>
                  </a:solidFill>
                </a:rPr>
                <a:t>No</a:t>
              </a:r>
            </a:p>
          </p:txBody>
        </p:sp>
      </p:grpSp>
      <p:sp>
        <p:nvSpPr>
          <p:cNvPr id="79" name="Shape 79"/>
          <p:cNvSpPr/>
          <p:nvPr/>
        </p:nvSpPr>
        <p:spPr>
          <a:xfrm flipV="1">
            <a:off x="673100" y="5439696"/>
            <a:ext cx="7239002" cy="19880"/>
          </a:xfrm>
          <a:prstGeom prst="line">
            <a:avLst/>
          </a:prstGeom>
          <a:ln w="38100">
            <a:solidFill>
              <a:srgbClr val="CC0000"/>
            </a:solidFill>
            <a:tailEnd type="triangle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/>
          <a:lstStyle/>
          <a:p>
            <a:pPr lvl="0" algn="l" defTabSz="457200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grpSp>
        <p:nvGrpSpPr>
          <p:cNvPr id="82" name="Group 82"/>
          <p:cNvGrpSpPr/>
          <p:nvPr/>
        </p:nvGrpSpPr>
        <p:grpSpPr>
          <a:xfrm>
            <a:off x="7988287" y="5080824"/>
            <a:ext cx="990576" cy="761981"/>
            <a:chOff x="-12" y="-9"/>
            <a:chExt cx="990574" cy="761980"/>
          </a:xfrm>
        </p:grpSpPr>
        <p:sp>
          <p:nvSpPr>
            <p:cNvPr id="80" name="Shape 80"/>
            <p:cNvSpPr/>
            <p:nvPr/>
          </p:nvSpPr>
          <p:spPr>
            <a:xfrm>
              <a:off x="-13" y="-10"/>
              <a:ext cx="990576" cy="761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8" h="19678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1BBBB"/>
                </a:gs>
                <a:gs pos="100000">
                  <a:srgbClr val="CC0000">
                    <a:alpha val="14999"/>
                  </a:srgbClr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81" name="Shape 81"/>
            <p:cNvSpPr/>
            <p:nvPr/>
          </p:nvSpPr>
          <p:spPr>
            <a:xfrm>
              <a:off x="285799" y="208185"/>
              <a:ext cx="419002" cy="3456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defRPr>
                  <a:latin typeface="Arial Bold"/>
                  <a:ea typeface="Arial Bold"/>
                  <a:cs typeface="Arial Bold"/>
                  <a:sym typeface="Arial Bold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400" dirty="0">
                  <a:solidFill>
                    <a:srgbClr val="4D4D4D"/>
                  </a:solidFill>
                </a:rPr>
                <a:t>No</a:t>
              </a:r>
            </a:p>
          </p:txBody>
        </p:sp>
      </p:grpSp>
    </p:spTree>
  </p:cSld>
  <p:clrMapOvr>
    <a:masterClrMapping/>
  </p:clrMapOvr>
  <p:transition spd="med">
    <p:fade thruBlk="1"/>
  </p:transition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32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615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15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3" presetClass="entr" presetSubtype="32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615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15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3" presetClass="entr" presetSubtype="32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615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15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3" presetClass="entr" presetSubtype="32" fill="hold" grpId="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615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15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9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3" presetClass="entr" presetSubtype="32" fill="hold" grpId="1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615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15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1" animBg="1" advAuto="0"/>
      <p:bldP spid="66" grpId="2" animBg="1" advAuto="0"/>
      <p:bldP spid="67" grpId="3" animBg="1" advAuto="0"/>
      <p:bldP spid="70" grpId="4" animBg="1" advAuto="0"/>
      <p:bldP spid="71" grpId="5" animBg="1" advAuto="0"/>
      <p:bldP spid="74" grpId="6" animBg="1" advAuto="0"/>
      <p:bldP spid="75" grpId="7" animBg="1" advAuto="0"/>
      <p:bldP spid="78" grpId="8" animBg="1" advAuto="0"/>
      <p:bldP spid="79" grpId="9" animBg="1" advAuto="0"/>
      <p:bldP spid="82" grpId="10" animBg="1" advAuto="0"/>
    </p:bld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4D4D4D"/>
      </a:dk1>
      <a:lt1>
        <a:srgbClr val="FFFFFF"/>
      </a:lt1>
      <a:dk2>
        <a:srgbClr val="A7A7A7"/>
      </a:dk2>
      <a:lt2>
        <a:srgbClr val="535353"/>
      </a:lt2>
      <a:accent1>
        <a:srgbClr val="FF9933"/>
      </a:accent1>
      <a:accent2>
        <a:srgbClr val="009900"/>
      </a:accent2>
      <a:accent3>
        <a:srgbClr val="8F8F8F"/>
      </a:accent3>
      <a:accent4>
        <a:srgbClr val="404040"/>
      </a:accent4>
      <a:accent5>
        <a:srgbClr val="FFCAAD"/>
      </a:accent5>
      <a:accent6>
        <a:srgbClr val="008A00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933"/>
          </a:solidFill>
          <a:prstDash val="solid"/>
          <a:bevel/>
        </a:ln>
        <a:effectLst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ctr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4D4D4D"/>
            </a:solidFill>
            <a:effectLst/>
            <a:uFillTx/>
            <a:latin typeface="+mn-lt"/>
            <a:ea typeface="+mn-ea"/>
            <a:cs typeface="+mn-cs"/>
            <a:sym typeface="Avenir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933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ctr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4D4D4D"/>
            </a:solidFill>
            <a:effectLst/>
            <a:uFillTx/>
            <a:latin typeface="+mn-lt"/>
            <a:ea typeface="+mn-ea"/>
            <a:cs typeface="+mn-cs"/>
            <a:sym typeface="Avenir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933"/>
      </a:accent1>
      <a:accent2>
        <a:srgbClr val="009900"/>
      </a:accent2>
      <a:accent3>
        <a:srgbClr val="8F8F8F"/>
      </a:accent3>
      <a:accent4>
        <a:srgbClr val="404040"/>
      </a:accent4>
      <a:accent5>
        <a:srgbClr val="FFCAAD"/>
      </a:accent5>
      <a:accent6>
        <a:srgbClr val="008A00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933"/>
          </a:solidFill>
          <a:prstDash val="solid"/>
          <a:bevel/>
        </a:ln>
        <a:effectLst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ctr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4D4D4D"/>
            </a:solidFill>
            <a:effectLst/>
            <a:uFillTx/>
            <a:latin typeface="+mn-lt"/>
            <a:ea typeface="+mn-ea"/>
            <a:cs typeface="+mn-cs"/>
            <a:sym typeface="Avenir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933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ctr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4D4D4D"/>
            </a:solidFill>
            <a:effectLst/>
            <a:uFillTx/>
            <a:latin typeface="+mn-lt"/>
            <a:ea typeface="+mn-ea"/>
            <a:cs typeface="+mn-cs"/>
            <a:sym typeface="Avenir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233</Words>
  <Application>Microsoft Office PowerPoint</Application>
  <PresentationFormat>On-screen Show (4:3)</PresentationFormat>
  <Paragraphs>47</Paragraphs>
  <Slides>7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</vt:lpstr>
      <vt:lpstr>God Seeks a Truth Seeker</vt:lpstr>
      <vt:lpstr>Conversion</vt:lpstr>
      <vt:lpstr>Conversion</vt:lpstr>
      <vt:lpstr>Conversion</vt:lpstr>
      <vt:lpstr>Conversion</vt:lpstr>
      <vt:lpstr>Conversion</vt:lpstr>
      <vt:lpstr>Conversion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Guest</dc:creator>
  <cp:lastModifiedBy>Guest</cp:lastModifiedBy>
  <cp:revision>3</cp:revision>
  <dcterms:modified xsi:type="dcterms:W3CDTF">2014-09-18T01:52:49Z</dcterms:modified>
</cp:coreProperties>
</file>