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9144000" cy="6858000"/>
  <p:notesSz cx="6858000" cy="9144000"/>
  <p:defaultTextStyle>
    <a:lvl1pPr>
      <a:defRPr>
        <a:solidFill>
          <a:srgbClr val="336699"/>
        </a:solidFill>
        <a:uFill>
          <a:solidFill>
            <a:srgbClr val="336699"/>
          </a:solidFill>
        </a:uFill>
        <a:latin typeface="Arial"/>
        <a:ea typeface="Arial"/>
        <a:cs typeface="Arial"/>
        <a:sym typeface="Arial"/>
      </a:defRPr>
    </a:lvl1pPr>
    <a:lvl2pPr indent="457200">
      <a:defRPr>
        <a:solidFill>
          <a:srgbClr val="336699"/>
        </a:solidFill>
        <a:uFill>
          <a:solidFill>
            <a:srgbClr val="336699"/>
          </a:solidFill>
        </a:uFill>
        <a:latin typeface="Arial"/>
        <a:ea typeface="Arial"/>
        <a:cs typeface="Arial"/>
        <a:sym typeface="Arial"/>
      </a:defRPr>
    </a:lvl2pPr>
    <a:lvl3pPr indent="914400">
      <a:defRPr>
        <a:solidFill>
          <a:srgbClr val="336699"/>
        </a:solidFill>
        <a:uFill>
          <a:solidFill>
            <a:srgbClr val="336699"/>
          </a:solidFill>
        </a:uFill>
        <a:latin typeface="Arial"/>
        <a:ea typeface="Arial"/>
        <a:cs typeface="Arial"/>
        <a:sym typeface="Arial"/>
      </a:defRPr>
    </a:lvl3pPr>
    <a:lvl4pPr indent="1371600">
      <a:defRPr>
        <a:solidFill>
          <a:srgbClr val="336699"/>
        </a:solidFill>
        <a:uFill>
          <a:solidFill>
            <a:srgbClr val="336699"/>
          </a:solidFill>
        </a:uFill>
        <a:latin typeface="Arial"/>
        <a:ea typeface="Arial"/>
        <a:cs typeface="Arial"/>
        <a:sym typeface="Arial"/>
      </a:defRPr>
    </a:lvl4pPr>
    <a:lvl5pPr indent="1828800">
      <a:defRPr>
        <a:solidFill>
          <a:srgbClr val="336699"/>
        </a:solidFill>
        <a:uFill>
          <a:solidFill>
            <a:srgbClr val="336699"/>
          </a:solidFill>
        </a:uFill>
        <a:latin typeface="Arial"/>
        <a:ea typeface="Arial"/>
        <a:cs typeface="Arial"/>
        <a:sym typeface="Arial"/>
      </a:defRPr>
    </a:lvl5pPr>
    <a:lvl6pPr indent="2286000">
      <a:defRPr>
        <a:solidFill>
          <a:srgbClr val="336699"/>
        </a:solidFill>
        <a:uFill>
          <a:solidFill>
            <a:srgbClr val="336699"/>
          </a:solidFill>
        </a:uFill>
        <a:latin typeface="Arial"/>
        <a:ea typeface="Arial"/>
        <a:cs typeface="Arial"/>
        <a:sym typeface="Arial"/>
      </a:defRPr>
    </a:lvl6pPr>
    <a:lvl7pPr indent="2743200">
      <a:defRPr>
        <a:solidFill>
          <a:srgbClr val="336699"/>
        </a:solidFill>
        <a:uFill>
          <a:solidFill>
            <a:srgbClr val="336699"/>
          </a:solidFill>
        </a:uFill>
        <a:latin typeface="Arial"/>
        <a:ea typeface="Arial"/>
        <a:cs typeface="Arial"/>
        <a:sym typeface="Arial"/>
      </a:defRPr>
    </a:lvl7pPr>
    <a:lvl8pPr indent="3200400">
      <a:defRPr>
        <a:solidFill>
          <a:srgbClr val="336699"/>
        </a:solidFill>
        <a:uFill>
          <a:solidFill>
            <a:srgbClr val="336699"/>
          </a:solidFill>
        </a:uFill>
        <a:latin typeface="Arial"/>
        <a:ea typeface="Arial"/>
        <a:cs typeface="Arial"/>
        <a:sym typeface="Arial"/>
      </a:defRPr>
    </a:lvl8pPr>
    <a:lvl9pPr indent="3657600">
      <a:defRPr>
        <a:solidFill>
          <a:srgbClr val="336699"/>
        </a:solidFill>
        <a:uFill>
          <a:solidFill>
            <a:srgbClr val="336699"/>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Arial"/>
          <a:ea typeface="Arial"/>
          <a:cs typeface="Arial"/>
        </a:font>
        <a:srgbClr val="33669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CDD"/>
          </a:solidFill>
        </a:fill>
      </a:tcStyle>
    </a:wholeTbl>
    <a:band2H>
      <a:tcTxStyle b="def" i="def"/>
      <a:tcStyle>
        <a:tcBdr/>
        <a:fill>
          <a:solidFill>
            <a:srgbClr val="E6E7EF"/>
          </a:solidFill>
        </a:fill>
      </a:tcStyle>
    </a:band2H>
    <a:firstCol>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3399"/>
          </a:solidFill>
        </a:fill>
      </a:tcStyle>
    </a:firstCol>
    <a:la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3399"/>
          </a:solidFill>
        </a:fill>
      </a:tcStyle>
    </a:lastRow>
    <a:fir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3399"/>
          </a:solidFill>
        </a:fill>
      </a:tcStyle>
    </a:firstRow>
  </a:tblStyle>
  <a:tblStyle styleId="{C7B018BB-80A7-4F77-B60F-C8B233D01FF8}" styleName="">
    <a:tblBg/>
    <a:wholeTbl>
      <a:tcTxStyle b="on" i="on">
        <a:font>
          <a:latin typeface="Arial"/>
          <a:ea typeface="Arial"/>
          <a:cs typeface="Arial"/>
        </a:font>
        <a:srgbClr val="33669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2E2E2"/>
          </a:solidFill>
        </a:fill>
      </a:tcStyle>
    </a:wholeTbl>
    <a:band2H>
      <a:tcTxStyle b="def" i="def"/>
      <a:tcStyle>
        <a:tcBdr/>
        <a:fill>
          <a:solidFill>
            <a:srgbClr val="F1F1F1"/>
          </a:solidFill>
        </a:fill>
      </a:tcStyle>
    </a:band2H>
    <a:firstCol>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AAAAA"/>
          </a:solidFill>
        </a:fill>
      </a:tcStyle>
    </a:firstCol>
    <a:la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AAAAA"/>
          </a:solidFill>
        </a:fill>
      </a:tcStyle>
    </a:lastRow>
    <a:fir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AAAAA"/>
          </a:solidFill>
        </a:fill>
      </a:tcStyle>
    </a:firstRow>
  </a:tblStyle>
  <a:tblStyle styleId="{EEE7283C-3CF3-47DC-8721-378D4A62B228}" styleName="">
    <a:tblBg/>
    <a:wholeTbl>
      <a:tcTxStyle b="on" i="on">
        <a:font>
          <a:latin typeface="Arial"/>
          <a:ea typeface="Arial"/>
          <a:cs typeface="Arial"/>
        </a:font>
        <a:srgbClr val="33669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6CD"/>
          </a:solidFill>
        </a:fill>
      </a:tcStyle>
    </a:wholeTbl>
    <a:band2H>
      <a:tcTxStyle b="def" i="def"/>
      <a:tcStyle>
        <a:tcBdr/>
        <a:fill>
          <a:solidFill>
            <a:srgbClr val="E8ECE8"/>
          </a:solidFill>
        </a:fill>
      </a:tcStyle>
    </a:band2H>
    <a:firstCol>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F7D43"/>
          </a:solidFill>
        </a:fill>
      </a:tcStyle>
    </a:firstCol>
    <a:la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F7D43"/>
          </a:solidFill>
        </a:fill>
      </a:tcStyle>
    </a:lastRow>
    <a:fir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F7D43"/>
          </a:solidFill>
        </a:fill>
      </a:tcStyle>
    </a:firstRow>
  </a:tblStyle>
  <a:tblStyle styleId="{CF821DB8-F4EB-4A41-A1BA-3FCAFE7338EE}" styleName="">
    <a:tblBg/>
    <a:wholeTbl>
      <a:tcTxStyle b="on" i="on">
        <a:font>
          <a:latin typeface="Arial"/>
          <a:ea typeface="Arial"/>
          <a:cs typeface="Arial"/>
        </a:font>
        <a:srgbClr val="33669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AEF"/>
          </a:solidFill>
        </a:fill>
      </a:tcStyle>
    </a:wholeTbl>
    <a:band2H>
      <a:tcTxStyle b="def" i="def"/>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3399"/>
          </a:solidFill>
        </a:fill>
      </a:tcStyle>
    </a:firstCol>
    <a:lastRow>
      <a:tcTxStyle b="on" i="on">
        <a:font>
          <a:latin typeface="Arial"/>
          <a:ea typeface="Arial"/>
          <a:cs typeface="Arial"/>
        </a:font>
        <a:srgbClr val="336699"/>
      </a:tcTxStyle>
      <a:tcStyle>
        <a:tcBdr>
          <a:left>
            <a:ln w="12700" cap="flat">
              <a:noFill/>
              <a:miter lim="400000"/>
            </a:ln>
          </a:left>
          <a:right>
            <a:ln w="12700" cap="flat">
              <a:noFill/>
              <a:miter lim="400000"/>
            </a:ln>
          </a:right>
          <a:top>
            <a:ln w="50800" cap="flat">
              <a:solidFill>
                <a:srgbClr val="336699"/>
              </a:solidFill>
              <a:prstDash val="solid"/>
              <a:round/>
            </a:ln>
          </a:top>
          <a:bottom>
            <a:ln w="25400" cap="flat">
              <a:solidFill>
                <a:srgbClr val="336699"/>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336699"/>
              </a:solidFill>
              <a:prstDash val="solid"/>
              <a:round/>
            </a:ln>
          </a:top>
          <a:bottom>
            <a:ln w="25400" cap="flat">
              <a:solidFill>
                <a:srgbClr val="336699"/>
              </a:solidFill>
              <a:prstDash val="solid"/>
              <a:round/>
            </a:ln>
          </a:bottom>
          <a:insideH>
            <a:ln w="12700" cap="flat">
              <a:noFill/>
              <a:miter lim="400000"/>
            </a:ln>
          </a:insideH>
          <a:insideV>
            <a:ln w="12700" cap="flat">
              <a:noFill/>
              <a:miter lim="400000"/>
            </a:ln>
          </a:insideV>
        </a:tcBdr>
        <a:fill>
          <a:solidFill>
            <a:srgbClr val="003399"/>
          </a:solidFill>
        </a:fill>
      </a:tcStyle>
    </a:firstRow>
  </a:tblStyle>
  <a:tblStyle styleId="{33BA23B1-9221-436E-865A-0063620EA4FD}" styleName="">
    <a:tblBg/>
    <a:wholeTbl>
      <a:tcTxStyle b="on" i="on">
        <a:font>
          <a:latin typeface="Arial"/>
          <a:ea typeface="Arial"/>
          <a:cs typeface="Arial"/>
        </a:font>
        <a:srgbClr val="33669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D2DD"/>
          </a:solidFill>
        </a:fill>
      </a:tcStyle>
    </a:wholeTbl>
    <a:band2H>
      <a:tcTxStyle b="def" i="def"/>
      <a:tcStyle>
        <a:tcBdr/>
        <a:fill>
          <a:solidFill>
            <a:srgbClr val="E7EAEF"/>
          </a:solidFill>
        </a:fill>
      </a:tcStyle>
    </a:band2H>
    <a:firstCol>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36699"/>
          </a:solidFill>
        </a:fill>
      </a:tcStyle>
    </a:firstCol>
    <a:la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36699"/>
          </a:solidFill>
        </a:fill>
      </a:tcStyle>
    </a:lastRow>
    <a:fir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36699"/>
          </a:solidFill>
        </a:fill>
      </a:tcStyle>
    </a:firstRow>
  </a:tblStyle>
  <a:tblStyle styleId="{2708684C-4D16-4618-839F-0558EEFCDFE6}" styleName="">
    <a:tblBg/>
    <a:wholeTbl>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n">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p:spTree>
      <p:nvGrpSpPr>
        <p:cNvPr id="1" name=""/>
        <p:cNvGrpSpPr/>
        <p:nvPr/>
      </p:nvGrpSpPr>
      <p:grpSpPr>
        <a:xfrm>
          <a:off x="0" y="0"/>
          <a:ext cx="0" cy="0"/>
          <a:chOff x="0" y="0"/>
          <a:chExt cx="0" cy="0"/>
        </a:xfrm>
      </p:grpSpPr>
      <p:sp>
        <p:nvSpPr>
          <p:cNvPr id="6" name="Shape 6"/>
          <p:cNvSpPr/>
          <p:nvPr>
            <p:ph type="title"/>
          </p:nvPr>
        </p:nvSpPr>
        <p:spPr>
          <a:xfrm>
            <a:off x="2362200" y="838200"/>
            <a:ext cx="6553200" cy="2895600"/>
          </a:xfrm>
          <a:prstGeom prst="rect">
            <a:avLst/>
          </a:prstGeom>
        </p:spPr>
        <p:txBody>
          <a:bodyPr/>
          <a:lstStyle/>
          <a:p>
            <a:pPr lvl="0">
              <a:defRPr b="0" sz="1800">
                <a:solidFill>
                  <a:srgbClr val="000000"/>
                </a:solidFill>
                <a:uFillTx/>
              </a:defRPr>
            </a:pPr>
            <a:r>
              <a:rPr b="1" sz="4000">
                <a:solidFill>
                  <a:srgbClr val="E3EBF1"/>
                </a:solidFill>
                <a:uFill>
                  <a:solidFill>
                    <a:srgbClr val="E3EBF1"/>
                  </a:solidFill>
                </a:uFill>
              </a:rPr>
              <a:t>Title Text</a:t>
            </a:r>
          </a:p>
        </p:txBody>
      </p:sp>
      <p:sp>
        <p:nvSpPr>
          <p:cNvPr id="7" name="Shape 7"/>
          <p:cNvSpPr/>
          <p:nvPr>
            <p:ph type="body" idx="1"/>
          </p:nvPr>
        </p:nvSpPr>
        <p:spPr>
          <a:xfrm>
            <a:off x="2362200" y="3733800"/>
            <a:ext cx="6553200" cy="3124200"/>
          </a:xfrm>
          <a:prstGeom prst="rect">
            <a:avLst/>
          </a:prstGeom>
        </p:spPr>
        <p:txBody>
          <a:bodyPr/>
          <a:lstStyle>
            <a:lvl1pPr marL="0" indent="0" algn="ctr">
              <a:buSzTx/>
              <a:buNone/>
            </a:lvl1pPr>
            <a:lvl2pPr algn="ctr"/>
            <a:lvl3pPr algn="ctr"/>
            <a:lvl4pPr algn="ctr"/>
            <a:lvl5pPr algn="ctr"/>
          </a:lstStyle>
          <a:p>
            <a:pPr lvl="0">
              <a:defRPr sz="1800">
                <a:solidFill>
                  <a:srgbClr val="000000"/>
                </a:solidFill>
                <a:uFillTx/>
              </a:defRPr>
            </a:pPr>
            <a:r>
              <a:rPr sz="3200">
                <a:solidFill>
                  <a:srgbClr val="FFFFFF"/>
                </a:solidFill>
                <a:uFill>
                  <a:solidFill>
                    <a:srgbClr val="FFFFFF"/>
                  </a:solidFill>
                </a:uFill>
              </a:rPr>
              <a:t>Body Level One</a:t>
            </a:r>
            <a:endParaRPr sz="3200">
              <a:solidFill>
                <a:srgbClr val="FFFFFF"/>
              </a:solidFill>
              <a:uFill>
                <a:solidFill>
                  <a:srgbClr val="FFFFFF"/>
                </a:solidFill>
              </a:uFill>
            </a:endParaRPr>
          </a:p>
          <a:p>
            <a:pPr lvl="1">
              <a:defRPr sz="1800">
                <a:solidFill>
                  <a:srgbClr val="000000"/>
                </a:solidFill>
                <a:uFillTx/>
              </a:defRPr>
            </a:pPr>
            <a:r>
              <a:rPr sz="3200">
                <a:solidFill>
                  <a:srgbClr val="FFFFFF"/>
                </a:solidFill>
                <a:uFill>
                  <a:solidFill>
                    <a:srgbClr val="FFFFFF"/>
                  </a:solidFill>
                </a:uFill>
              </a:rPr>
              <a:t>Body Level Two</a:t>
            </a:r>
            <a:endParaRPr sz="3200">
              <a:solidFill>
                <a:srgbClr val="FFFFFF"/>
              </a:solidFill>
              <a:uFill>
                <a:solidFill>
                  <a:srgbClr val="FFFFFF"/>
                </a:solidFill>
              </a:uFill>
            </a:endParaRPr>
          </a:p>
          <a:p>
            <a:pPr lvl="2">
              <a:defRPr sz="1800">
                <a:solidFill>
                  <a:srgbClr val="000000"/>
                </a:solidFill>
                <a:uFillTx/>
              </a:defRPr>
            </a:pPr>
            <a:r>
              <a:rPr sz="3200">
                <a:solidFill>
                  <a:srgbClr val="FFFFFF"/>
                </a:solidFill>
                <a:uFill>
                  <a:solidFill>
                    <a:srgbClr val="FFFFFF"/>
                  </a:solidFill>
                </a:uFill>
              </a:rPr>
              <a:t>Body Level Three</a:t>
            </a:r>
            <a:endParaRPr sz="3200">
              <a:solidFill>
                <a:srgbClr val="FFFFFF"/>
              </a:solidFill>
              <a:uFill>
                <a:solidFill>
                  <a:srgbClr val="FFFFFF"/>
                </a:solidFill>
              </a:uFill>
            </a:endParaRPr>
          </a:p>
          <a:p>
            <a:pPr lvl="3">
              <a:defRPr sz="1800">
                <a:solidFill>
                  <a:srgbClr val="000000"/>
                </a:solidFill>
                <a:uFillTx/>
              </a:defRPr>
            </a:pPr>
            <a:r>
              <a:rPr sz="3200">
                <a:solidFill>
                  <a:srgbClr val="FFFFFF"/>
                </a:solidFill>
                <a:uFill>
                  <a:solidFill>
                    <a:srgbClr val="FFFFFF"/>
                  </a:solidFill>
                </a:uFill>
              </a:rPr>
              <a:t>Body Level Four</a:t>
            </a:r>
            <a:endParaRPr sz="3200">
              <a:solidFill>
                <a:srgbClr val="FFFFFF"/>
              </a:solidFill>
              <a:uFill>
                <a:solidFill>
                  <a:srgbClr val="FFFFFF"/>
                </a:solidFill>
              </a:uFill>
            </a:endParaRPr>
          </a:p>
          <a:p>
            <a:pPr lvl="4">
              <a:defRPr sz="1800">
                <a:solidFill>
                  <a:srgbClr val="000000"/>
                </a:solidFill>
                <a:uFillTx/>
              </a:defRPr>
            </a:pPr>
            <a:r>
              <a:rPr sz="3200">
                <a:solidFill>
                  <a:srgbClr val="FFFFFF"/>
                </a:solidFill>
                <a:uFill>
                  <a:solidFill>
                    <a:srgbClr val="FFFFFF"/>
                  </a:solidFill>
                </a:uFill>
              </a:rPr>
              <a:t>Body Level Five</a:t>
            </a:r>
          </a:p>
        </p:txBody>
      </p:sp>
      <p:sp>
        <p:nvSpPr>
          <p:cNvPr id="8" name="Shape 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Vertical Text">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b="0" sz="1800">
                <a:solidFill>
                  <a:srgbClr val="000000"/>
                </a:solidFill>
                <a:uFillTx/>
              </a:defRPr>
            </a:pPr>
            <a:r>
              <a:rPr b="1" sz="4000">
                <a:solidFill>
                  <a:srgbClr val="E3EBF1"/>
                </a:solidFill>
                <a:uFill>
                  <a:solidFill>
                    <a:srgbClr val="E3EBF1"/>
                  </a:solidFill>
                </a:uFill>
              </a:rPr>
              <a:t>Title Text</a:t>
            </a:r>
          </a:p>
        </p:txBody>
      </p:sp>
      <p:sp>
        <p:nvSpPr>
          <p:cNvPr id="40" name="Shape 40"/>
          <p:cNvSpPr/>
          <p:nvPr>
            <p:ph type="body" idx="1"/>
          </p:nvPr>
        </p:nvSpPr>
        <p:spPr>
          <a:prstGeom prst="rect">
            <a:avLst/>
          </a:prstGeom>
        </p:spPr>
        <p:txBody>
          <a:bodyPr/>
          <a:lstStyle/>
          <a:p>
            <a:pPr lvl="0">
              <a:defRPr sz="1800">
                <a:solidFill>
                  <a:srgbClr val="000000"/>
                </a:solidFill>
                <a:uFillTx/>
              </a:defRPr>
            </a:pPr>
            <a:r>
              <a:rPr sz="3200">
                <a:solidFill>
                  <a:srgbClr val="FFFFFF"/>
                </a:solidFill>
                <a:uFill>
                  <a:solidFill>
                    <a:srgbClr val="FFFFFF"/>
                  </a:solidFill>
                </a:uFill>
              </a:rPr>
              <a:t>Body Level One</a:t>
            </a:r>
            <a:endParaRPr sz="3200">
              <a:solidFill>
                <a:srgbClr val="FFFFFF"/>
              </a:solidFill>
              <a:uFill>
                <a:solidFill>
                  <a:srgbClr val="FFFFFF"/>
                </a:solidFill>
              </a:uFill>
            </a:endParaRPr>
          </a:p>
          <a:p>
            <a:pPr lvl="1">
              <a:defRPr sz="1800">
                <a:solidFill>
                  <a:srgbClr val="000000"/>
                </a:solidFill>
                <a:uFillTx/>
              </a:defRPr>
            </a:pPr>
            <a:r>
              <a:rPr sz="3200">
                <a:solidFill>
                  <a:srgbClr val="FFFFFF"/>
                </a:solidFill>
                <a:uFill>
                  <a:solidFill>
                    <a:srgbClr val="FFFFFF"/>
                  </a:solidFill>
                </a:uFill>
              </a:rPr>
              <a:t>Body Level Two</a:t>
            </a:r>
            <a:endParaRPr sz="3200">
              <a:solidFill>
                <a:srgbClr val="FFFFFF"/>
              </a:solidFill>
              <a:uFill>
                <a:solidFill>
                  <a:srgbClr val="FFFFFF"/>
                </a:solidFill>
              </a:uFill>
            </a:endParaRPr>
          </a:p>
          <a:p>
            <a:pPr lvl="2">
              <a:defRPr sz="1800">
                <a:solidFill>
                  <a:srgbClr val="000000"/>
                </a:solidFill>
                <a:uFillTx/>
              </a:defRPr>
            </a:pPr>
            <a:r>
              <a:rPr sz="3200">
                <a:solidFill>
                  <a:srgbClr val="FFFFFF"/>
                </a:solidFill>
                <a:uFill>
                  <a:solidFill>
                    <a:srgbClr val="FFFFFF"/>
                  </a:solidFill>
                </a:uFill>
              </a:rPr>
              <a:t>Body Level Three</a:t>
            </a:r>
            <a:endParaRPr sz="3200">
              <a:solidFill>
                <a:srgbClr val="FFFFFF"/>
              </a:solidFill>
              <a:uFill>
                <a:solidFill>
                  <a:srgbClr val="FFFFFF"/>
                </a:solidFill>
              </a:uFill>
            </a:endParaRPr>
          </a:p>
          <a:p>
            <a:pPr lvl="3">
              <a:defRPr sz="1800">
                <a:solidFill>
                  <a:srgbClr val="000000"/>
                </a:solidFill>
                <a:uFillTx/>
              </a:defRPr>
            </a:pPr>
            <a:r>
              <a:rPr sz="3200">
                <a:solidFill>
                  <a:srgbClr val="FFFFFF"/>
                </a:solidFill>
                <a:uFill>
                  <a:solidFill>
                    <a:srgbClr val="FFFFFF"/>
                  </a:solidFill>
                </a:uFill>
              </a:rPr>
              <a:t>Body Level Four</a:t>
            </a:r>
            <a:endParaRPr sz="3200">
              <a:solidFill>
                <a:srgbClr val="FFFFFF"/>
              </a:solidFill>
              <a:uFill>
                <a:solidFill>
                  <a:srgbClr val="FFFFFF"/>
                </a:solidFill>
              </a:uFill>
            </a:endParaRPr>
          </a:p>
          <a:p>
            <a:pPr lvl="4">
              <a:defRPr sz="1800">
                <a:solidFill>
                  <a:srgbClr val="000000"/>
                </a:solidFill>
                <a:uFillTx/>
              </a:defRPr>
            </a:pPr>
            <a:r>
              <a:rPr sz="3200">
                <a:solidFill>
                  <a:srgbClr val="FFFFFF"/>
                </a:solidFill>
                <a:uFill>
                  <a:solidFill>
                    <a:srgbClr val="FFFFFF"/>
                  </a:solidFill>
                </a:uFill>
              </a:rPr>
              <a:t>Body Level Five</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Default - Vertical Title and Text">
    <p:spTree>
      <p:nvGrpSpPr>
        <p:cNvPr id="1" name=""/>
        <p:cNvGrpSpPr/>
        <p:nvPr/>
      </p:nvGrpSpPr>
      <p:grpSpPr>
        <a:xfrm>
          <a:off x="0" y="0"/>
          <a:ext cx="0" cy="0"/>
          <a:chOff x="0" y="0"/>
          <a:chExt cx="0" cy="0"/>
        </a:xfrm>
      </p:grpSpPr>
      <p:sp>
        <p:nvSpPr>
          <p:cNvPr id="43" name="Shape 43"/>
          <p:cNvSpPr/>
          <p:nvPr>
            <p:ph type="title"/>
          </p:nvPr>
        </p:nvSpPr>
        <p:spPr>
          <a:xfrm>
            <a:off x="6838950" y="0"/>
            <a:ext cx="1847850" cy="6400802"/>
          </a:xfrm>
          <a:prstGeom prst="rect">
            <a:avLst/>
          </a:prstGeom>
        </p:spPr>
        <p:txBody>
          <a:bodyPr/>
          <a:lstStyle/>
          <a:p>
            <a:pPr lvl="0">
              <a:defRPr b="0" sz="1800">
                <a:solidFill>
                  <a:srgbClr val="000000"/>
                </a:solidFill>
                <a:uFillTx/>
              </a:defRPr>
            </a:pPr>
            <a:r>
              <a:rPr b="1" sz="4000">
                <a:solidFill>
                  <a:srgbClr val="E3EBF1"/>
                </a:solidFill>
                <a:uFill>
                  <a:solidFill>
                    <a:srgbClr val="E3EBF1"/>
                  </a:solidFill>
                </a:uFill>
              </a:rPr>
              <a:t>Title Text</a:t>
            </a:r>
          </a:p>
        </p:txBody>
      </p:sp>
      <p:sp>
        <p:nvSpPr>
          <p:cNvPr id="44" name="Shape 44"/>
          <p:cNvSpPr/>
          <p:nvPr>
            <p:ph type="body" idx="1"/>
          </p:nvPr>
        </p:nvSpPr>
        <p:spPr>
          <a:xfrm>
            <a:off x="1295400" y="274638"/>
            <a:ext cx="5391150" cy="6583363"/>
          </a:xfrm>
          <a:prstGeom prst="rect">
            <a:avLst/>
          </a:prstGeom>
        </p:spPr>
        <p:txBody>
          <a:bodyPr/>
          <a:lstStyle/>
          <a:p>
            <a:pPr lvl="0">
              <a:defRPr sz="1800">
                <a:solidFill>
                  <a:srgbClr val="000000"/>
                </a:solidFill>
                <a:uFillTx/>
              </a:defRPr>
            </a:pPr>
            <a:r>
              <a:rPr sz="3200">
                <a:solidFill>
                  <a:srgbClr val="FFFFFF"/>
                </a:solidFill>
                <a:uFill>
                  <a:solidFill>
                    <a:srgbClr val="FFFFFF"/>
                  </a:solidFill>
                </a:uFill>
              </a:rPr>
              <a:t>Body Level One</a:t>
            </a:r>
            <a:endParaRPr sz="3200">
              <a:solidFill>
                <a:srgbClr val="FFFFFF"/>
              </a:solidFill>
              <a:uFill>
                <a:solidFill>
                  <a:srgbClr val="FFFFFF"/>
                </a:solidFill>
              </a:uFill>
            </a:endParaRPr>
          </a:p>
          <a:p>
            <a:pPr lvl="1">
              <a:defRPr sz="1800">
                <a:solidFill>
                  <a:srgbClr val="000000"/>
                </a:solidFill>
                <a:uFillTx/>
              </a:defRPr>
            </a:pPr>
            <a:r>
              <a:rPr sz="3200">
                <a:solidFill>
                  <a:srgbClr val="FFFFFF"/>
                </a:solidFill>
                <a:uFill>
                  <a:solidFill>
                    <a:srgbClr val="FFFFFF"/>
                  </a:solidFill>
                </a:uFill>
              </a:rPr>
              <a:t>Body Level Two</a:t>
            </a:r>
            <a:endParaRPr sz="3200">
              <a:solidFill>
                <a:srgbClr val="FFFFFF"/>
              </a:solidFill>
              <a:uFill>
                <a:solidFill>
                  <a:srgbClr val="FFFFFF"/>
                </a:solidFill>
              </a:uFill>
            </a:endParaRPr>
          </a:p>
          <a:p>
            <a:pPr lvl="2">
              <a:defRPr sz="1800">
                <a:solidFill>
                  <a:srgbClr val="000000"/>
                </a:solidFill>
                <a:uFillTx/>
              </a:defRPr>
            </a:pPr>
            <a:r>
              <a:rPr sz="3200">
                <a:solidFill>
                  <a:srgbClr val="FFFFFF"/>
                </a:solidFill>
                <a:uFill>
                  <a:solidFill>
                    <a:srgbClr val="FFFFFF"/>
                  </a:solidFill>
                </a:uFill>
              </a:rPr>
              <a:t>Body Level Three</a:t>
            </a:r>
            <a:endParaRPr sz="3200">
              <a:solidFill>
                <a:srgbClr val="FFFFFF"/>
              </a:solidFill>
              <a:uFill>
                <a:solidFill>
                  <a:srgbClr val="FFFFFF"/>
                </a:solidFill>
              </a:uFill>
            </a:endParaRPr>
          </a:p>
          <a:p>
            <a:pPr lvl="3">
              <a:defRPr sz="1800">
                <a:solidFill>
                  <a:srgbClr val="000000"/>
                </a:solidFill>
                <a:uFillTx/>
              </a:defRPr>
            </a:pPr>
            <a:r>
              <a:rPr sz="3200">
                <a:solidFill>
                  <a:srgbClr val="FFFFFF"/>
                </a:solidFill>
                <a:uFill>
                  <a:solidFill>
                    <a:srgbClr val="FFFFFF"/>
                  </a:solidFill>
                </a:uFill>
              </a:rPr>
              <a:t>Body Level Four</a:t>
            </a:r>
            <a:endParaRPr sz="3200">
              <a:solidFill>
                <a:srgbClr val="FFFFFF"/>
              </a:solidFill>
              <a:uFill>
                <a:solidFill>
                  <a:srgbClr val="FFFFFF"/>
                </a:solidFill>
              </a:uFill>
            </a:endParaRPr>
          </a:p>
          <a:p>
            <a:pPr lvl="4">
              <a:defRPr sz="1800">
                <a:solidFill>
                  <a:srgbClr val="000000"/>
                </a:solidFill>
                <a:uFillTx/>
              </a:defRPr>
            </a:pPr>
            <a:r>
              <a:rPr sz="3200">
                <a:solidFill>
                  <a:srgbClr val="FFFFFF"/>
                </a:solidFill>
                <a:uFill>
                  <a:solidFill>
                    <a:srgbClr val="FFFFFF"/>
                  </a:solidFill>
                </a:uFill>
              </a:rPr>
              <a:t>Body Level Five</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b="0" sz="1800">
                <a:solidFill>
                  <a:srgbClr val="000000"/>
                </a:solidFill>
                <a:uFillTx/>
              </a:defRPr>
            </a:pPr>
            <a:r>
              <a:rPr b="1" sz="4000">
                <a:solidFill>
                  <a:srgbClr val="E3EBF1"/>
                </a:solidFill>
                <a:uFill>
                  <a:solidFill>
                    <a:srgbClr val="E3EBF1"/>
                  </a:solidFill>
                </a:uFill>
              </a:rPr>
              <a:t>Title Text</a:t>
            </a:r>
          </a:p>
        </p:txBody>
      </p:sp>
      <p:sp>
        <p:nvSpPr>
          <p:cNvPr id="11" name="Shape 11"/>
          <p:cNvSpPr/>
          <p:nvPr>
            <p:ph type="body" idx="1"/>
          </p:nvPr>
        </p:nvSpPr>
        <p:spPr>
          <a:prstGeom prst="rect">
            <a:avLst/>
          </a:prstGeom>
        </p:spPr>
        <p:txBody>
          <a:bodyPr/>
          <a:lstStyle/>
          <a:p>
            <a:pPr lvl="0">
              <a:defRPr sz="1800">
                <a:solidFill>
                  <a:srgbClr val="000000"/>
                </a:solidFill>
                <a:uFillTx/>
              </a:defRPr>
            </a:pPr>
            <a:r>
              <a:rPr sz="3200">
                <a:solidFill>
                  <a:srgbClr val="FFFFFF"/>
                </a:solidFill>
                <a:uFill>
                  <a:solidFill>
                    <a:srgbClr val="FFFFFF"/>
                  </a:solidFill>
                </a:uFill>
              </a:rPr>
              <a:t>Body Level One</a:t>
            </a:r>
            <a:endParaRPr sz="3200">
              <a:solidFill>
                <a:srgbClr val="FFFFFF"/>
              </a:solidFill>
              <a:uFill>
                <a:solidFill>
                  <a:srgbClr val="FFFFFF"/>
                </a:solidFill>
              </a:uFill>
            </a:endParaRPr>
          </a:p>
          <a:p>
            <a:pPr lvl="1">
              <a:defRPr sz="1800">
                <a:solidFill>
                  <a:srgbClr val="000000"/>
                </a:solidFill>
                <a:uFillTx/>
              </a:defRPr>
            </a:pPr>
            <a:r>
              <a:rPr sz="3200">
                <a:solidFill>
                  <a:srgbClr val="FFFFFF"/>
                </a:solidFill>
                <a:uFill>
                  <a:solidFill>
                    <a:srgbClr val="FFFFFF"/>
                  </a:solidFill>
                </a:uFill>
              </a:rPr>
              <a:t>Body Level Two</a:t>
            </a:r>
            <a:endParaRPr sz="3200">
              <a:solidFill>
                <a:srgbClr val="FFFFFF"/>
              </a:solidFill>
              <a:uFill>
                <a:solidFill>
                  <a:srgbClr val="FFFFFF"/>
                </a:solidFill>
              </a:uFill>
            </a:endParaRPr>
          </a:p>
          <a:p>
            <a:pPr lvl="2">
              <a:defRPr sz="1800">
                <a:solidFill>
                  <a:srgbClr val="000000"/>
                </a:solidFill>
                <a:uFillTx/>
              </a:defRPr>
            </a:pPr>
            <a:r>
              <a:rPr sz="3200">
                <a:solidFill>
                  <a:srgbClr val="FFFFFF"/>
                </a:solidFill>
                <a:uFill>
                  <a:solidFill>
                    <a:srgbClr val="FFFFFF"/>
                  </a:solidFill>
                </a:uFill>
              </a:rPr>
              <a:t>Body Level Three</a:t>
            </a:r>
            <a:endParaRPr sz="3200">
              <a:solidFill>
                <a:srgbClr val="FFFFFF"/>
              </a:solidFill>
              <a:uFill>
                <a:solidFill>
                  <a:srgbClr val="FFFFFF"/>
                </a:solidFill>
              </a:uFill>
            </a:endParaRPr>
          </a:p>
          <a:p>
            <a:pPr lvl="3">
              <a:defRPr sz="1800">
                <a:solidFill>
                  <a:srgbClr val="000000"/>
                </a:solidFill>
                <a:uFillTx/>
              </a:defRPr>
            </a:pPr>
            <a:r>
              <a:rPr sz="3200">
                <a:solidFill>
                  <a:srgbClr val="FFFFFF"/>
                </a:solidFill>
                <a:uFill>
                  <a:solidFill>
                    <a:srgbClr val="FFFFFF"/>
                  </a:solidFill>
                </a:uFill>
              </a:rPr>
              <a:t>Body Level Four</a:t>
            </a:r>
            <a:endParaRPr sz="3200">
              <a:solidFill>
                <a:srgbClr val="FFFFFF"/>
              </a:solidFill>
              <a:uFill>
                <a:solidFill>
                  <a:srgbClr val="FFFFFF"/>
                </a:solidFill>
              </a:uFill>
            </a:endParaRPr>
          </a:p>
          <a:p>
            <a:pPr lvl="4">
              <a:defRPr sz="1800">
                <a:solidFill>
                  <a:srgbClr val="000000"/>
                </a:solidFill>
                <a:uFillTx/>
              </a:defRPr>
            </a:pPr>
            <a:r>
              <a:rPr sz="3200">
                <a:solidFill>
                  <a:srgbClr val="FFFFFF"/>
                </a:solidFill>
                <a:uFill>
                  <a:solidFill>
                    <a:srgbClr val="FFFFFF"/>
                  </a:solidFill>
                </a:uFill>
              </a:rPr>
              <a:t>Body Level Five</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 Section Header">
    <p:spTree>
      <p:nvGrpSpPr>
        <p:cNvPr id="1" name=""/>
        <p:cNvGrpSpPr/>
        <p:nvPr/>
      </p:nvGrpSpPr>
      <p:grpSpPr>
        <a:xfrm>
          <a:off x="0" y="0"/>
          <a:ext cx="0" cy="0"/>
          <a:chOff x="0" y="0"/>
          <a:chExt cx="0" cy="0"/>
        </a:xfrm>
      </p:grpSpPr>
      <p:sp>
        <p:nvSpPr>
          <p:cNvPr id="14" name="Shape 14"/>
          <p:cNvSpPr/>
          <p:nvPr>
            <p:ph type="title"/>
          </p:nvPr>
        </p:nvSpPr>
        <p:spPr>
          <a:xfrm>
            <a:off x="722312" y="4406900"/>
            <a:ext cx="7772401" cy="1362075"/>
          </a:xfrm>
          <a:prstGeom prst="rect">
            <a:avLst/>
          </a:prstGeom>
        </p:spPr>
        <p:txBody>
          <a:bodyPr anchor="t"/>
          <a:lstStyle>
            <a:lvl1pPr>
              <a:defRPr cap="all"/>
            </a:lvl1pPr>
          </a:lstStyle>
          <a:p>
            <a:pPr lvl="0">
              <a:defRPr b="0" cap="none" sz="1800">
                <a:solidFill>
                  <a:srgbClr val="000000"/>
                </a:solidFill>
                <a:uFillTx/>
              </a:defRPr>
            </a:pPr>
            <a:r>
              <a:rPr b="1" cap="all" sz="4000">
                <a:solidFill>
                  <a:srgbClr val="E3EBF1"/>
                </a:solidFill>
                <a:uFill>
                  <a:solidFill>
                    <a:srgbClr val="E3EBF1"/>
                  </a:solidFill>
                </a:uFill>
              </a:rPr>
              <a:t>Title Text</a:t>
            </a:r>
          </a:p>
        </p:txBody>
      </p:sp>
      <p:sp>
        <p:nvSpPr>
          <p:cNvPr id="15" name="Shape 15"/>
          <p:cNvSpPr/>
          <p:nvPr>
            <p:ph type="body" idx="1"/>
          </p:nvPr>
        </p:nvSpPr>
        <p:spPr>
          <a:xfrm>
            <a:off x="722312" y="2906713"/>
            <a:ext cx="7772401" cy="1500188"/>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pPr lvl="0">
              <a:defRPr sz="1800">
                <a:solidFill>
                  <a:srgbClr val="000000"/>
                </a:solidFill>
                <a:uFillTx/>
              </a:defRPr>
            </a:pPr>
            <a:r>
              <a:rPr sz="2000">
                <a:solidFill>
                  <a:srgbClr val="FFFFFF"/>
                </a:solidFill>
                <a:uFill>
                  <a:solidFill>
                    <a:srgbClr val="FFFFFF"/>
                  </a:solidFill>
                </a:uFill>
              </a:rPr>
              <a:t>Body Level One</a:t>
            </a:r>
            <a:endParaRPr sz="2000">
              <a:solidFill>
                <a:srgbClr val="FFFFFF"/>
              </a:solidFill>
              <a:uFill>
                <a:solidFill>
                  <a:srgbClr val="FFFFFF"/>
                </a:solidFill>
              </a:uFill>
            </a:endParaRPr>
          </a:p>
          <a:p>
            <a:pPr lvl="1">
              <a:defRPr sz="1800">
                <a:solidFill>
                  <a:srgbClr val="000000"/>
                </a:solidFill>
                <a:uFillTx/>
              </a:defRPr>
            </a:pPr>
            <a:r>
              <a:rPr sz="2000">
                <a:solidFill>
                  <a:srgbClr val="FFFFFF"/>
                </a:solidFill>
                <a:uFill>
                  <a:solidFill>
                    <a:srgbClr val="FFFFFF"/>
                  </a:solidFill>
                </a:uFill>
              </a:rPr>
              <a:t>Body Level Two</a:t>
            </a:r>
            <a:endParaRPr sz="2000">
              <a:solidFill>
                <a:srgbClr val="FFFFFF"/>
              </a:solidFill>
              <a:uFill>
                <a:solidFill>
                  <a:srgbClr val="FFFFFF"/>
                </a:solidFill>
              </a:uFill>
            </a:endParaRPr>
          </a:p>
          <a:p>
            <a:pPr lvl="2">
              <a:defRPr sz="1800">
                <a:solidFill>
                  <a:srgbClr val="000000"/>
                </a:solidFill>
                <a:uFillTx/>
              </a:defRPr>
            </a:pPr>
            <a:r>
              <a:rPr sz="2000">
                <a:solidFill>
                  <a:srgbClr val="FFFFFF"/>
                </a:solidFill>
                <a:uFill>
                  <a:solidFill>
                    <a:srgbClr val="FFFFFF"/>
                  </a:solidFill>
                </a:uFill>
              </a:rPr>
              <a:t>Body Level Three</a:t>
            </a:r>
            <a:endParaRPr sz="2000">
              <a:solidFill>
                <a:srgbClr val="FFFFFF"/>
              </a:solidFill>
              <a:uFill>
                <a:solidFill>
                  <a:srgbClr val="FFFFFF"/>
                </a:solidFill>
              </a:uFill>
            </a:endParaRPr>
          </a:p>
          <a:p>
            <a:pPr lvl="3">
              <a:defRPr sz="1800">
                <a:solidFill>
                  <a:srgbClr val="000000"/>
                </a:solidFill>
                <a:uFillTx/>
              </a:defRPr>
            </a:pPr>
            <a:r>
              <a:rPr sz="2000">
                <a:solidFill>
                  <a:srgbClr val="FFFFFF"/>
                </a:solidFill>
                <a:uFill>
                  <a:solidFill>
                    <a:srgbClr val="FFFFFF"/>
                  </a:solidFill>
                </a:uFill>
              </a:rPr>
              <a:t>Body Level Four</a:t>
            </a:r>
            <a:endParaRPr sz="2000">
              <a:solidFill>
                <a:srgbClr val="FFFFFF"/>
              </a:solidFill>
              <a:uFill>
                <a:solidFill>
                  <a:srgbClr val="FFFFFF"/>
                </a:solidFill>
              </a:uFill>
            </a:endParaRPr>
          </a:p>
          <a:p>
            <a:pPr lvl="4">
              <a:defRPr sz="1800">
                <a:solidFill>
                  <a:srgbClr val="000000"/>
                </a:solidFill>
                <a:uFillTx/>
              </a:defRPr>
            </a:pPr>
            <a:r>
              <a:rPr sz="2000">
                <a:solidFill>
                  <a:srgbClr val="FFFFFF"/>
                </a:solidFill>
                <a:uFill>
                  <a:solidFill>
                    <a:srgbClr val="FFFFFF"/>
                  </a:solidFill>
                </a:u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fault - Two Content">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b="0" sz="1800">
                <a:solidFill>
                  <a:srgbClr val="000000"/>
                </a:solidFill>
                <a:uFillTx/>
              </a:defRPr>
            </a:pPr>
            <a:r>
              <a:rPr b="1" sz="4000">
                <a:solidFill>
                  <a:srgbClr val="E3EBF1"/>
                </a:solidFill>
                <a:uFill>
                  <a:solidFill>
                    <a:srgbClr val="E3EBF1"/>
                  </a:solidFill>
                </a:uFill>
              </a:rPr>
              <a:t>Title Text</a:t>
            </a:r>
          </a:p>
        </p:txBody>
      </p:sp>
      <p:sp>
        <p:nvSpPr>
          <p:cNvPr id="19" name="Shape 19"/>
          <p:cNvSpPr/>
          <p:nvPr>
            <p:ph type="body" idx="1"/>
          </p:nvPr>
        </p:nvSpPr>
        <p:spPr>
          <a:xfrm>
            <a:off x="1295400" y="1600200"/>
            <a:ext cx="36195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solidFill>
                  <a:srgbClr val="000000"/>
                </a:solidFill>
                <a:uFillTx/>
              </a:defRPr>
            </a:pPr>
            <a:r>
              <a:rPr sz="2800">
                <a:solidFill>
                  <a:srgbClr val="FFFFFF"/>
                </a:solidFill>
                <a:uFill>
                  <a:solidFill>
                    <a:srgbClr val="FFFFFF"/>
                  </a:solidFill>
                </a:uFill>
              </a:rPr>
              <a:t>Body Level One</a:t>
            </a:r>
            <a:endParaRPr sz="2800">
              <a:solidFill>
                <a:srgbClr val="FFFFFF"/>
              </a:solidFill>
              <a:uFill>
                <a:solidFill>
                  <a:srgbClr val="FFFFFF"/>
                </a:solidFill>
              </a:uFill>
            </a:endParaRPr>
          </a:p>
          <a:p>
            <a:pPr lvl="1">
              <a:defRPr sz="1800">
                <a:solidFill>
                  <a:srgbClr val="000000"/>
                </a:solidFill>
                <a:uFillTx/>
              </a:defRPr>
            </a:pPr>
            <a:r>
              <a:rPr sz="2800">
                <a:solidFill>
                  <a:srgbClr val="FFFFFF"/>
                </a:solidFill>
                <a:uFill>
                  <a:solidFill>
                    <a:srgbClr val="FFFFFF"/>
                  </a:solidFill>
                </a:uFill>
              </a:rPr>
              <a:t>Body Level Two</a:t>
            </a:r>
            <a:endParaRPr sz="2800">
              <a:solidFill>
                <a:srgbClr val="FFFFFF"/>
              </a:solidFill>
              <a:uFill>
                <a:solidFill>
                  <a:srgbClr val="FFFFFF"/>
                </a:solidFill>
              </a:uFill>
            </a:endParaRPr>
          </a:p>
          <a:p>
            <a:pPr lvl="2">
              <a:defRPr sz="1800">
                <a:solidFill>
                  <a:srgbClr val="000000"/>
                </a:solidFill>
                <a:uFillTx/>
              </a:defRPr>
            </a:pPr>
            <a:r>
              <a:rPr sz="2800">
                <a:solidFill>
                  <a:srgbClr val="FFFFFF"/>
                </a:solidFill>
                <a:uFill>
                  <a:solidFill>
                    <a:srgbClr val="FFFFFF"/>
                  </a:solidFill>
                </a:uFill>
              </a:rPr>
              <a:t>Body Level Three</a:t>
            </a:r>
            <a:endParaRPr sz="2800">
              <a:solidFill>
                <a:srgbClr val="FFFFFF"/>
              </a:solidFill>
              <a:uFill>
                <a:solidFill>
                  <a:srgbClr val="FFFFFF"/>
                </a:solidFill>
              </a:uFill>
            </a:endParaRPr>
          </a:p>
          <a:p>
            <a:pPr lvl="3">
              <a:defRPr sz="1800">
                <a:solidFill>
                  <a:srgbClr val="000000"/>
                </a:solidFill>
                <a:uFillTx/>
              </a:defRPr>
            </a:pPr>
            <a:r>
              <a:rPr sz="2800">
                <a:solidFill>
                  <a:srgbClr val="FFFFFF"/>
                </a:solidFill>
                <a:uFill>
                  <a:solidFill>
                    <a:srgbClr val="FFFFFF"/>
                  </a:solidFill>
                </a:uFill>
              </a:rPr>
              <a:t>Body Level Four</a:t>
            </a:r>
            <a:endParaRPr sz="2800">
              <a:solidFill>
                <a:srgbClr val="FFFFFF"/>
              </a:solidFill>
              <a:uFill>
                <a:solidFill>
                  <a:srgbClr val="FFFFFF"/>
                </a:solidFill>
              </a:uFill>
            </a:endParaRPr>
          </a:p>
          <a:p>
            <a:pPr lvl="4">
              <a:defRPr sz="1800">
                <a:solidFill>
                  <a:srgbClr val="000000"/>
                </a:solidFill>
                <a:uFillTx/>
              </a:defRPr>
            </a:pPr>
            <a:r>
              <a:rPr sz="2800">
                <a:solidFill>
                  <a:srgbClr val="FFFFFF"/>
                </a:solidFill>
                <a:uFill>
                  <a:solidFill>
                    <a:srgbClr val="FFFFFF"/>
                  </a:solidFill>
                </a:uFill>
              </a:rPr>
              <a:t>Body Level Five</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Default - Comparison">
    <p:spTree>
      <p:nvGrpSpPr>
        <p:cNvPr id="1" name=""/>
        <p:cNvGrpSpPr/>
        <p:nvPr/>
      </p:nvGrpSpPr>
      <p:grpSpPr>
        <a:xfrm>
          <a:off x="0" y="0"/>
          <a:ext cx="0" cy="0"/>
          <a:chOff x="0" y="0"/>
          <a:chExt cx="0" cy="0"/>
        </a:xfrm>
      </p:grpSpPr>
      <p:sp>
        <p:nvSpPr>
          <p:cNvPr id="22" name="Shape 22"/>
          <p:cNvSpPr/>
          <p:nvPr>
            <p:ph type="title"/>
          </p:nvPr>
        </p:nvSpPr>
        <p:spPr>
          <a:xfrm>
            <a:off x="457200" y="256810"/>
            <a:ext cx="8229600" cy="1178656"/>
          </a:xfrm>
          <a:prstGeom prst="rect">
            <a:avLst/>
          </a:prstGeom>
        </p:spPr>
        <p:txBody>
          <a:bodyPr/>
          <a:lstStyle/>
          <a:p>
            <a:pPr lvl="0">
              <a:defRPr b="0" sz="1800">
                <a:solidFill>
                  <a:srgbClr val="000000"/>
                </a:solidFill>
                <a:uFillTx/>
              </a:defRPr>
            </a:pPr>
            <a:r>
              <a:rPr b="1" sz="4000">
                <a:solidFill>
                  <a:srgbClr val="E3EBF1"/>
                </a:solidFill>
                <a:uFill>
                  <a:solidFill>
                    <a:srgbClr val="E3EBF1"/>
                  </a:solidFill>
                </a:uFill>
              </a:rPr>
              <a:t>Title Text</a:t>
            </a:r>
          </a:p>
        </p:txBody>
      </p:sp>
      <p:sp>
        <p:nvSpPr>
          <p:cNvPr id="23" name="Shape 23"/>
          <p:cNvSpPr/>
          <p:nvPr>
            <p:ph type="body" idx="1"/>
          </p:nvPr>
        </p:nvSpPr>
        <p:spPr>
          <a:xfrm>
            <a:off x="457200" y="1435465"/>
            <a:ext cx="4040188" cy="739411"/>
          </a:xfrm>
          <a:prstGeom prst="rect">
            <a:avLst/>
          </a:prstGeom>
        </p:spPr>
        <p:txBody>
          <a:bodyPr anchor="b"/>
          <a:lstStyle>
            <a:lvl1pPr marL="0" indent="0">
              <a:spcBef>
                <a:spcPts val="500"/>
              </a:spcBef>
              <a:buSzTx/>
              <a:buNone/>
              <a:defRPr b="1" sz="2400"/>
            </a:lvl1pPr>
            <a:lvl2pPr marL="0" indent="457200">
              <a:spcBef>
                <a:spcPts val="500"/>
              </a:spcBef>
              <a:buSzTx/>
              <a:buNone/>
              <a:defRPr b="1" sz="2400"/>
            </a:lvl2pPr>
            <a:lvl3pPr marL="0" indent="914400">
              <a:spcBef>
                <a:spcPts val="500"/>
              </a:spcBef>
              <a:buSzTx/>
              <a:buNone/>
              <a:defRPr b="1" sz="2400"/>
            </a:lvl3pPr>
            <a:lvl4pPr marL="0" indent="1371600">
              <a:spcBef>
                <a:spcPts val="500"/>
              </a:spcBef>
              <a:buSzTx/>
              <a:buNone/>
              <a:defRPr b="1" sz="2400"/>
            </a:lvl4pPr>
            <a:lvl5pPr marL="0" indent="1828800">
              <a:spcBef>
                <a:spcPts val="500"/>
              </a:spcBef>
              <a:buSzTx/>
              <a:buNone/>
              <a:defRPr b="1" sz="2400"/>
            </a:lvl5pPr>
          </a:lstStyle>
          <a:p>
            <a:pPr lvl="0">
              <a:defRPr b="0" sz="1800">
                <a:solidFill>
                  <a:srgbClr val="000000"/>
                </a:solidFill>
                <a:uFillTx/>
              </a:defRPr>
            </a:pPr>
            <a:r>
              <a:rPr b="1" sz="2400">
                <a:solidFill>
                  <a:srgbClr val="FFFFFF"/>
                </a:solidFill>
                <a:uFill>
                  <a:solidFill>
                    <a:srgbClr val="FFFFFF"/>
                  </a:solidFill>
                </a:uFill>
              </a:rPr>
              <a:t>Body Level One</a:t>
            </a:r>
            <a:endParaRPr b="1" sz="2400">
              <a:solidFill>
                <a:srgbClr val="FFFFFF"/>
              </a:solidFill>
              <a:uFill>
                <a:solidFill>
                  <a:srgbClr val="FFFFFF"/>
                </a:solidFill>
              </a:uFill>
            </a:endParaRPr>
          </a:p>
          <a:p>
            <a:pPr lvl="1">
              <a:defRPr b="0" sz="1800">
                <a:solidFill>
                  <a:srgbClr val="000000"/>
                </a:solidFill>
                <a:uFillTx/>
              </a:defRPr>
            </a:pPr>
            <a:r>
              <a:rPr b="1" sz="2400">
                <a:solidFill>
                  <a:srgbClr val="FFFFFF"/>
                </a:solidFill>
                <a:uFill>
                  <a:solidFill>
                    <a:srgbClr val="FFFFFF"/>
                  </a:solidFill>
                </a:uFill>
              </a:rPr>
              <a:t>Body Level Two</a:t>
            </a:r>
            <a:endParaRPr b="1" sz="2400">
              <a:solidFill>
                <a:srgbClr val="FFFFFF"/>
              </a:solidFill>
              <a:uFill>
                <a:solidFill>
                  <a:srgbClr val="FFFFFF"/>
                </a:solidFill>
              </a:uFill>
            </a:endParaRPr>
          </a:p>
          <a:p>
            <a:pPr lvl="2">
              <a:defRPr b="0" sz="1800">
                <a:solidFill>
                  <a:srgbClr val="000000"/>
                </a:solidFill>
                <a:uFillTx/>
              </a:defRPr>
            </a:pPr>
            <a:r>
              <a:rPr b="1" sz="2400">
                <a:solidFill>
                  <a:srgbClr val="FFFFFF"/>
                </a:solidFill>
                <a:uFill>
                  <a:solidFill>
                    <a:srgbClr val="FFFFFF"/>
                  </a:solidFill>
                </a:uFill>
              </a:rPr>
              <a:t>Body Level Three</a:t>
            </a:r>
            <a:endParaRPr b="1" sz="2400">
              <a:solidFill>
                <a:srgbClr val="FFFFFF"/>
              </a:solidFill>
              <a:uFill>
                <a:solidFill>
                  <a:srgbClr val="FFFFFF"/>
                </a:solidFill>
              </a:uFill>
            </a:endParaRPr>
          </a:p>
          <a:p>
            <a:pPr lvl="3">
              <a:defRPr b="0" sz="1800">
                <a:solidFill>
                  <a:srgbClr val="000000"/>
                </a:solidFill>
                <a:uFillTx/>
              </a:defRPr>
            </a:pPr>
            <a:r>
              <a:rPr b="1" sz="2400">
                <a:solidFill>
                  <a:srgbClr val="FFFFFF"/>
                </a:solidFill>
                <a:uFill>
                  <a:solidFill>
                    <a:srgbClr val="FFFFFF"/>
                  </a:solidFill>
                </a:uFill>
              </a:rPr>
              <a:t>Body Level Four</a:t>
            </a:r>
            <a:endParaRPr b="1" sz="2400">
              <a:solidFill>
                <a:srgbClr val="FFFFFF"/>
              </a:solidFill>
              <a:uFill>
                <a:solidFill>
                  <a:srgbClr val="FFFFFF"/>
                </a:solidFill>
              </a:uFill>
            </a:endParaRPr>
          </a:p>
          <a:p>
            <a:pPr lvl="4">
              <a:defRPr b="0" sz="1800">
                <a:solidFill>
                  <a:srgbClr val="000000"/>
                </a:solidFill>
                <a:uFillTx/>
              </a:defRPr>
            </a:pPr>
            <a:r>
              <a:rPr b="1" sz="2400">
                <a:solidFill>
                  <a:srgbClr val="FFFFFF"/>
                </a:solidFill>
                <a:uFill>
                  <a:solidFill>
                    <a:srgbClr val="FFFFFF"/>
                  </a:solidFill>
                </a:uFill>
              </a:rPr>
              <a:t>Body Level Five</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Only">
    <p:spTree>
      <p:nvGrpSpPr>
        <p:cNvPr id="1" name=""/>
        <p:cNvGrpSpPr/>
        <p:nvPr/>
      </p:nvGrpSpPr>
      <p:grpSpPr>
        <a:xfrm>
          <a:off x="0" y="0"/>
          <a:ext cx="0" cy="0"/>
          <a:chOff x="0" y="0"/>
          <a:chExt cx="0" cy="0"/>
        </a:xfrm>
      </p:grpSpPr>
      <p:sp>
        <p:nvSpPr>
          <p:cNvPr id="26" name="Shape 26"/>
          <p:cNvSpPr/>
          <p:nvPr>
            <p:ph type="title"/>
          </p:nvPr>
        </p:nvSpPr>
        <p:spPr>
          <a:prstGeom prst="rect">
            <a:avLst/>
          </a:prstGeom>
        </p:spPr>
        <p:txBody>
          <a:bodyPr/>
          <a:lstStyle/>
          <a:p>
            <a:pPr lvl="0">
              <a:defRPr b="0" sz="1800">
                <a:solidFill>
                  <a:srgbClr val="000000"/>
                </a:solidFill>
                <a:uFillTx/>
              </a:defRPr>
            </a:pPr>
            <a:r>
              <a:rPr b="1" sz="4000">
                <a:solidFill>
                  <a:srgbClr val="E3EBF1"/>
                </a:solidFill>
                <a:uFill>
                  <a:solidFill>
                    <a:srgbClr val="E3EBF1"/>
                  </a:solidFill>
                </a:uFill>
              </a:rPr>
              <a:t>Title Text</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Default - Blank">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Default - Content with Caption">
    <p:spTree>
      <p:nvGrpSpPr>
        <p:cNvPr id="1" name=""/>
        <p:cNvGrpSpPr/>
        <p:nvPr/>
      </p:nvGrpSpPr>
      <p:grpSpPr>
        <a:xfrm>
          <a:off x="0" y="0"/>
          <a:ext cx="0" cy="0"/>
          <a:chOff x="0" y="0"/>
          <a:chExt cx="0" cy="0"/>
        </a:xfrm>
      </p:grpSpPr>
      <p:sp>
        <p:nvSpPr>
          <p:cNvPr id="31" name="Shape 31"/>
          <p:cNvSpPr/>
          <p:nvPr>
            <p:ph type="title"/>
          </p:nvPr>
        </p:nvSpPr>
        <p:spPr>
          <a:xfrm>
            <a:off x="457200" y="0"/>
            <a:ext cx="3008314" cy="1435100"/>
          </a:xfrm>
          <a:prstGeom prst="rect">
            <a:avLst/>
          </a:prstGeom>
        </p:spPr>
        <p:txBody>
          <a:bodyPr anchor="b"/>
          <a:lstStyle>
            <a:lvl1pPr>
              <a:defRPr sz="2000"/>
            </a:lvl1pPr>
          </a:lstStyle>
          <a:p>
            <a:pPr lvl="0">
              <a:defRPr b="0" sz="1800">
                <a:solidFill>
                  <a:srgbClr val="000000"/>
                </a:solidFill>
                <a:uFillTx/>
              </a:defRPr>
            </a:pPr>
            <a:r>
              <a:rPr b="1" sz="2000">
                <a:solidFill>
                  <a:srgbClr val="E3EBF1"/>
                </a:solidFill>
                <a:uFill>
                  <a:solidFill>
                    <a:srgbClr val="E3EBF1"/>
                  </a:solidFill>
                </a:uFill>
              </a:rPr>
              <a:t>Title Text</a:t>
            </a:r>
          </a:p>
        </p:txBody>
      </p:sp>
      <p:sp>
        <p:nvSpPr>
          <p:cNvPr id="32" name="Shape 32"/>
          <p:cNvSpPr/>
          <p:nvPr>
            <p:ph type="body" idx="1"/>
          </p:nvPr>
        </p:nvSpPr>
        <p:spPr>
          <a:xfrm>
            <a:off x="3575050" y="273050"/>
            <a:ext cx="5111750" cy="6584950"/>
          </a:xfrm>
          <a:prstGeom prst="rect">
            <a:avLst/>
          </a:prstGeom>
        </p:spPr>
        <p:txBody>
          <a:bodyPr/>
          <a:lstStyle/>
          <a:p>
            <a:pPr lvl="0">
              <a:defRPr sz="1800">
                <a:solidFill>
                  <a:srgbClr val="000000"/>
                </a:solidFill>
                <a:uFillTx/>
              </a:defRPr>
            </a:pPr>
            <a:r>
              <a:rPr sz="3200">
                <a:solidFill>
                  <a:srgbClr val="FFFFFF"/>
                </a:solidFill>
                <a:uFill>
                  <a:solidFill>
                    <a:srgbClr val="FFFFFF"/>
                  </a:solidFill>
                </a:uFill>
              </a:rPr>
              <a:t>Body Level One</a:t>
            </a:r>
            <a:endParaRPr sz="3200">
              <a:solidFill>
                <a:srgbClr val="FFFFFF"/>
              </a:solidFill>
              <a:uFill>
                <a:solidFill>
                  <a:srgbClr val="FFFFFF"/>
                </a:solidFill>
              </a:uFill>
            </a:endParaRPr>
          </a:p>
          <a:p>
            <a:pPr lvl="1">
              <a:defRPr sz="1800">
                <a:solidFill>
                  <a:srgbClr val="000000"/>
                </a:solidFill>
                <a:uFillTx/>
              </a:defRPr>
            </a:pPr>
            <a:r>
              <a:rPr sz="3200">
                <a:solidFill>
                  <a:srgbClr val="FFFFFF"/>
                </a:solidFill>
                <a:uFill>
                  <a:solidFill>
                    <a:srgbClr val="FFFFFF"/>
                  </a:solidFill>
                </a:uFill>
              </a:rPr>
              <a:t>Body Level Two</a:t>
            </a:r>
            <a:endParaRPr sz="3200">
              <a:solidFill>
                <a:srgbClr val="FFFFFF"/>
              </a:solidFill>
              <a:uFill>
                <a:solidFill>
                  <a:srgbClr val="FFFFFF"/>
                </a:solidFill>
              </a:uFill>
            </a:endParaRPr>
          </a:p>
          <a:p>
            <a:pPr lvl="2">
              <a:defRPr sz="1800">
                <a:solidFill>
                  <a:srgbClr val="000000"/>
                </a:solidFill>
                <a:uFillTx/>
              </a:defRPr>
            </a:pPr>
            <a:r>
              <a:rPr sz="3200">
                <a:solidFill>
                  <a:srgbClr val="FFFFFF"/>
                </a:solidFill>
                <a:uFill>
                  <a:solidFill>
                    <a:srgbClr val="FFFFFF"/>
                  </a:solidFill>
                </a:uFill>
              </a:rPr>
              <a:t>Body Level Three</a:t>
            </a:r>
            <a:endParaRPr sz="3200">
              <a:solidFill>
                <a:srgbClr val="FFFFFF"/>
              </a:solidFill>
              <a:uFill>
                <a:solidFill>
                  <a:srgbClr val="FFFFFF"/>
                </a:solidFill>
              </a:uFill>
            </a:endParaRPr>
          </a:p>
          <a:p>
            <a:pPr lvl="3">
              <a:defRPr sz="1800">
                <a:solidFill>
                  <a:srgbClr val="000000"/>
                </a:solidFill>
                <a:uFillTx/>
              </a:defRPr>
            </a:pPr>
            <a:r>
              <a:rPr sz="3200">
                <a:solidFill>
                  <a:srgbClr val="FFFFFF"/>
                </a:solidFill>
                <a:uFill>
                  <a:solidFill>
                    <a:srgbClr val="FFFFFF"/>
                  </a:solidFill>
                </a:uFill>
              </a:rPr>
              <a:t>Body Level Four</a:t>
            </a:r>
            <a:endParaRPr sz="3200">
              <a:solidFill>
                <a:srgbClr val="FFFFFF"/>
              </a:solidFill>
              <a:uFill>
                <a:solidFill>
                  <a:srgbClr val="FFFFFF"/>
                </a:solidFill>
              </a:uFill>
            </a:endParaRPr>
          </a:p>
          <a:p>
            <a:pPr lvl="4">
              <a:defRPr sz="1800">
                <a:solidFill>
                  <a:srgbClr val="000000"/>
                </a:solidFill>
                <a:uFillTx/>
              </a:defRPr>
            </a:pPr>
            <a:r>
              <a:rPr sz="3200">
                <a:solidFill>
                  <a:srgbClr val="FFFFFF"/>
                </a:solidFill>
                <a:uFill>
                  <a:solidFill>
                    <a:srgbClr val="FFFFFF"/>
                  </a:solidFill>
                </a:uFill>
              </a:rPr>
              <a:t>Body Level Five</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Default - Picture with Caption">
    <p:spTree>
      <p:nvGrpSpPr>
        <p:cNvPr id="1" name=""/>
        <p:cNvGrpSpPr/>
        <p:nvPr/>
      </p:nvGrpSpPr>
      <p:grpSpPr>
        <a:xfrm>
          <a:off x="0" y="0"/>
          <a:ext cx="0" cy="0"/>
          <a:chOff x="0" y="0"/>
          <a:chExt cx="0" cy="0"/>
        </a:xfrm>
      </p:grpSpPr>
      <p:sp>
        <p:nvSpPr>
          <p:cNvPr id="35" name="Shape 35"/>
          <p:cNvSpPr/>
          <p:nvPr>
            <p:ph type="title"/>
          </p:nvPr>
        </p:nvSpPr>
        <p:spPr>
          <a:xfrm>
            <a:off x="1792288" y="4800600"/>
            <a:ext cx="5486401" cy="566738"/>
          </a:xfrm>
          <a:prstGeom prst="rect">
            <a:avLst/>
          </a:prstGeom>
        </p:spPr>
        <p:txBody>
          <a:bodyPr anchor="b"/>
          <a:lstStyle>
            <a:lvl1pPr>
              <a:defRPr sz="2000"/>
            </a:lvl1pPr>
          </a:lstStyle>
          <a:p>
            <a:pPr lvl="0">
              <a:defRPr b="0" sz="1800">
                <a:solidFill>
                  <a:srgbClr val="000000"/>
                </a:solidFill>
                <a:uFillTx/>
              </a:defRPr>
            </a:pPr>
            <a:r>
              <a:rPr b="1" sz="2000">
                <a:solidFill>
                  <a:srgbClr val="E3EBF1"/>
                </a:solidFill>
                <a:uFill>
                  <a:solidFill>
                    <a:srgbClr val="E3EBF1"/>
                  </a:solidFill>
                </a:uFill>
              </a:rPr>
              <a:t>Title Text</a:t>
            </a:r>
          </a:p>
        </p:txBody>
      </p:sp>
      <p:sp>
        <p:nvSpPr>
          <p:cNvPr id="36" name="Shape 36"/>
          <p:cNvSpPr/>
          <p:nvPr>
            <p:ph type="body" idx="1"/>
          </p:nvPr>
        </p:nvSpPr>
        <p:spPr>
          <a:xfrm>
            <a:off x="1792288" y="5367337"/>
            <a:ext cx="5486401" cy="804863"/>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pPr lvl="0">
              <a:defRPr sz="1800">
                <a:solidFill>
                  <a:srgbClr val="000000"/>
                </a:solidFill>
                <a:uFillTx/>
              </a:defRPr>
            </a:pPr>
            <a:r>
              <a:rPr sz="1400">
                <a:solidFill>
                  <a:srgbClr val="FFFFFF"/>
                </a:solidFill>
                <a:uFill>
                  <a:solidFill>
                    <a:srgbClr val="FFFFFF"/>
                  </a:solidFill>
                </a:uFill>
              </a:rPr>
              <a:t>Body Level One</a:t>
            </a:r>
            <a:endParaRPr sz="1400">
              <a:solidFill>
                <a:srgbClr val="FFFFFF"/>
              </a:solidFill>
              <a:uFill>
                <a:solidFill>
                  <a:srgbClr val="FFFFFF"/>
                </a:solidFill>
              </a:uFill>
            </a:endParaRPr>
          </a:p>
          <a:p>
            <a:pPr lvl="1">
              <a:defRPr sz="1800">
                <a:solidFill>
                  <a:srgbClr val="000000"/>
                </a:solidFill>
                <a:uFillTx/>
              </a:defRPr>
            </a:pPr>
            <a:r>
              <a:rPr sz="1400">
                <a:solidFill>
                  <a:srgbClr val="FFFFFF"/>
                </a:solidFill>
                <a:uFill>
                  <a:solidFill>
                    <a:srgbClr val="FFFFFF"/>
                  </a:solidFill>
                </a:uFill>
              </a:rPr>
              <a:t>Body Level Two</a:t>
            </a:r>
            <a:endParaRPr sz="1400">
              <a:solidFill>
                <a:srgbClr val="FFFFFF"/>
              </a:solidFill>
              <a:uFill>
                <a:solidFill>
                  <a:srgbClr val="FFFFFF"/>
                </a:solidFill>
              </a:uFill>
            </a:endParaRPr>
          </a:p>
          <a:p>
            <a:pPr lvl="2">
              <a:defRPr sz="1800">
                <a:solidFill>
                  <a:srgbClr val="000000"/>
                </a:solidFill>
                <a:uFillTx/>
              </a:defRPr>
            </a:pPr>
            <a:r>
              <a:rPr sz="1400">
                <a:solidFill>
                  <a:srgbClr val="FFFFFF"/>
                </a:solidFill>
                <a:uFill>
                  <a:solidFill>
                    <a:srgbClr val="FFFFFF"/>
                  </a:solidFill>
                </a:uFill>
              </a:rPr>
              <a:t>Body Level Three</a:t>
            </a:r>
            <a:endParaRPr sz="1400">
              <a:solidFill>
                <a:srgbClr val="FFFFFF"/>
              </a:solidFill>
              <a:uFill>
                <a:solidFill>
                  <a:srgbClr val="FFFFFF"/>
                </a:solidFill>
              </a:uFill>
            </a:endParaRPr>
          </a:p>
          <a:p>
            <a:pPr lvl="3">
              <a:defRPr sz="1800">
                <a:solidFill>
                  <a:srgbClr val="000000"/>
                </a:solidFill>
                <a:uFillTx/>
              </a:defRPr>
            </a:pPr>
            <a:r>
              <a:rPr sz="1400">
                <a:solidFill>
                  <a:srgbClr val="FFFFFF"/>
                </a:solidFill>
                <a:uFill>
                  <a:solidFill>
                    <a:srgbClr val="FFFFFF"/>
                  </a:solidFill>
                </a:uFill>
              </a:rPr>
              <a:t>Body Level Four</a:t>
            </a:r>
            <a:endParaRPr sz="1400">
              <a:solidFill>
                <a:srgbClr val="FFFFFF"/>
              </a:solidFill>
              <a:uFill>
                <a:solidFill>
                  <a:srgbClr val="FFFFFF"/>
                </a:solidFill>
              </a:uFill>
            </a:endParaRPr>
          </a:p>
          <a:p>
            <a:pPr lvl="4">
              <a:defRPr sz="1800">
                <a:solidFill>
                  <a:srgbClr val="000000"/>
                </a:solidFill>
                <a:uFillTx/>
              </a:defRPr>
            </a:pPr>
            <a:r>
              <a:rPr sz="1400">
                <a:solidFill>
                  <a:srgbClr val="FFFFFF"/>
                </a:solidFill>
                <a:uFill>
                  <a:solidFill>
                    <a:srgbClr val="FFFFFF"/>
                  </a:solidFill>
                </a:uFill>
              </a:rPr>
              <a:t>Body Level Five</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95400" y="92076"/>
            <a:ext cx="7391400"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b="0" sz="1800">
                <a:solidFill>
                  <a:srgbClr val="000000"/>
                </a:solidFill>
                <a:uFillTx/>
              </a:defRPr>
            </a:pPr>
            <a:r>
              <a:rPr b="1" sz="4000">
                <a:solidFill>
                  <a:srgbClr val="E3EBF1"/>
                </a:solidFill>
                <a:uFill>
                  <a:solidFill>
                    <a:srgbClr val="E3EBF1"/>
                  </a:solidFill>
                </a:uFill>
              </a:rPr>
              <a:t>Title Text</a:t>
            </a:r>
          </a:p>
        </p:txBody>
      </p:sp>
      <p:sp>
        <p:nvSpPr>
          <p:cNvPr id="3" name="Shape 3"/>
          <p:cNvSpPr/>
          <p:nvPr>
            <p:ph type="body" idx="1"/>
          </p:nvPr>
        </p:nvSpPr>
        <p:spPr>
          <a:xfrm>
            <a:off x="1295400" y="1600200"/>
            <a:ext cx="73914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solidFill>
                  <a:srgbClr val="000000"/>
                </a:solidFill>
                <a:uFillTx/>
              </a:defRPr>
            </a:pPr>
            <a:r>
              <a:rPr sz="3200">
                <a:solidFill>
                  <a:srgbClr val="FFFFFF"/>
                </a:solidFill>
                <a:uFill>
                  <a:solidFill>
                    <a:srgbClr val="FFFFFF"/>
                  </a:solidFill>
                </a:uFill>
              </a:rPr>
              <a:t>Body Level One</a:t>
            </a:r>
            <a:endParaRPr sz="3200">
              <a:solidFill>
                <a:srgbClr val="FFFFFF"/>
              </a:solidFill>
              <a:uFill>
                <a:solidFill>
                  <a:srgbClr val="FFFFFF"/>
                </a:solidFill>
              </a:uFill>
            </a:endParaRPr>
          </a:p>
          <a:p>
            <a:pPr lvl="1">
              <a:defRPr sz="1800">
                <a:solidFill>
                  <a:srgbClr val="000000"/>
                </a:solidFill>
                <a:uFillTx/>
              </a:defRPr>
            </a:pPr>
            <a:r>
              <a:rPr sz="3200">
                <a:solidFill>
                  <a:srgbClr val="FFFFFF"/>
                </a:solidFill>
                <a:uFill>
                  <a:solidFill>
                    <a:srgbClr val="FFFFFF"/>
                  </a:solidFill>
                </a:uFill>
              </a:rPr>
              <a:t>Body Level Two</a:t>
            </a:r>
            <a:endParaRPr sz="3200">
              <a:solidFill>
                <a:srgbClr val="FFFFFF"/>
              </a:solidFill>
              <a:uFill>
                <a:solidFill>
                  <a:srgbClr val="FFFFFF"/>
                </a:solidFill>
              </a:uFill>
            </a:endParaRPr>
          </a:p>
          <a:p>
            <a:pPr lvl="2">
              <a:defRPr sz="1800">
                <a:solidFill>
                  <a:srgbClr val="000000"/>
                </a:solidFill>
                <a:uFillTx/>
              </a:defRPr>
            </a:pPr>
            <a:r>
              <a:rPr sz="3200">
                <a:solidFill>
                  <a:srgbClr val="FFFFFF"/>
                </a:solidFill>
                <a:uFill>
                  <a:solidFill>
                    <a:srgbClr val="FFFFFF"/>
                  </a:solidFill>
                </a:uFill>
              </a:rPr>
              <a:t>Body Level Three</a:t>
            </a:r>
            <a:endParaRPr sz="3200">
              <a:solidFill>
                <a:srgbClr val="FFFFFF"/>
              </a:solidFill>
              <a:uFill>
                <a:solidFill>
                  <a:srgbClr val="FFFFFF"/>
                </a:solidFill>
              </a:uFill>
            </a:endParaRPr>
          </a:p>
          <a:p>
            <a:pPr lvl="3">
              <a:defRPr sz="1800">
                <a:solidFill>
                  <a:srgbClr val="000000"/>
                </a:solidFill>
                <a:uFillTx/>
              </a:defRPr>
            </a:pPr>
            <a:r>
              <a:rPr sz="3200">
                <a:solidFill>
                  <a:srgbClr val="FFFFFF"/>
                </a:solidFill>
                <a:uFill>
                  <a:solidFill>
                    <a:srgbClr val="FFFFFF"/>
                  </a:solidFill>
                </a:uFill>
              </a:rPr>
              <a:t>Body Level Four</a:t>
            </a:r>
            <a:endParaRPr sz="3200">
              <a:solidFill>
                <a:srgbClr val="FFFFFF"/>
              </a:solidFill>
              <a:uFill>
                <a:solidFill>
                  <a:srgbClr val="FFFFFF"/>
                </a:solidFill>
              </a:uFill>
            </a:endParaRPr>
          </a:p>
          <a:p>
            <a:pPr lvl="4">
              <a:defRPr sz="1800">
                <a:solidFill>
                  <a:srgbClr val="000000"/>
                </a:solidFill>
                <a:uFillTx/>
              </a:defRPr>
            </a:pPr>
            <a:r>
              <a:rPr sz="3200">
                <a:solidFill>
                  <a:srgbClr val="FFFFFF"/>
                </a:solidFill>
                <a:uFill>
                  <a:solidFill>
                    <a:srgbClr val="FFFFFF"/>
                  </a:solidFill>
                </a:uFill>
              </a:rPr>
              <a:t>Body Level Five</a:t>
            </a:r>
          </a:p>
        </p:txBody>
      </p:sp>
      <p:sp>
        <p:nvSpPr>
          <p:cNvPr id="4" name="Shape 4"/>
          <p:cNvSpPr/>
          <p:nvPr>
            <p:ph type="sldNum" sz="quarter" idx="2"/>
          </p:nvPr>
        </p:nvSpPr>
        <p:spPr>
          <a:xfrm>
            <a:off x="6553200" y="6245225"/>
            <a:ext cx="2133600" cy="288824"/>
          </a:xfrm>
          <a:prstGeom prst="rect">
            <a:avLst/>
          </a:prstGeom>
          <a:ln w="12700">
            <a:miter lim="400000"/>
          </a:ln>
        </p:spPr>
        <p:txBody>
          <a:bodyPr lIns="45719" rIns="45719">
            <a:spAutoFit/>
          </a:bodyPr>
          <a:lstStyle>
            <a:lvl1pPr algn="r">
              <a:defRPr sz="1400">
                <a:solidFill>
                  <a:srgbClr val="FFFFFF"/>
                </a:solidFill>
                <a:uFill>
                  <a:solidFill>
                    <a:srgbClr val="FFFFFF"/>
                  </a:solidFill>
                </a:uFill>
              </a:defRPr>
            </a:lvl1pPr>
          </a:lstStyle>
          <a:p>
            <a:pPr lvl="0"/>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med" advClick="1"/>
  <p:txStyles>
    <p:titleStyle>
      <a:lvl1pPr>
        <a:defRPr b="1" sz="4000">
          <a:solidFill>
            <a:srgbClr val="E3EBF1"/>
          </a:solidFill>
          <a:uFill>
            <a:solidFill>
              <a:srgbClr val="E3EBF1"/>
            </a:solidFill>
          </a:uFill>
          <a:latin typeface="+mn-lt"/>
          <a:ea typeface="+mn-ea"/>
          <a:cs typeface="+mn-cs"/>
          <a:sym typeface="Arial Black"/>
        </a:defRPr>
      </a:lvl1pPr>
      <a:lvl2pPr>
        <a:defRPr b="1" sz="4000">
          <a:solidFill>
            <a:srgbClr val="E3EBF1"/>
          </a:solidFill>
          <a:uFill>
            <a:solidFill>
              <a:srgbClr val="E3EBF1"/>
            </a:solidFill>
          </a:uFill>
          <a:latin typeface="+mn-lt"/>
          <a:ea typeface="+mn-ea"/>
          <a:cs typeface="+mn-cs"/>
          <a:sym typeface="Arial Black"/>
        </a:defRPr>
      </a:lvl2pPr>
      <a:lvl3pPr>
        <a:defRPr b="1" sz="4000">
          <a:solidFill>
            <a:srgbClr val="E3EBF1"/>
          </a:solidFill>
          <a:uFill>
            <a:solidFill>
              <a:srgbClr val="E3EBF1"/>
            </a:solidFill>
          </a:uFill>
          <a:latin typeface="+mn-lt"/>
          <a:ea typeface="+mn-ea"/>
          <a:cs typeface="+mn-cs"/>
          <a:sym typeface="Arial Black"/>
        </a:defRPr>
      </a:lvl3pPr>
      <a:lvl4pPr>
        <a:defRPr b="1" sz="4000">
          <a:solidFill>
            <a:srgbClr val="E3EBF1"/>
          </a:solidFill>
          <a:uFill>
            <a:solidFill>
              <a:srgbClr val="E3EBF1"/>
            </a:solidFill>
          </a:uFill>
          <a:latin typeface="+mn-lt"/>
          <a:ea typeface="+mn-ea"/>
          <a:cs typeface="+mn-cs"/>
          <a:sym typeface="Arial Black"/>
        </a:defRPr>
      </a:lvl4pPr>
      <a:lvl5pPr>
        <a:defRPr b="1" sz="4000">
          <a:solidFill>
            <a:srgbClr val="E3EBF1"/>
          </a:solidFill>
          <a:uFill>
            <a:solidFill>
              <a:srgbClr val="E3EBF1"/>
            </a:solidFill>
          </a:uFill>
          <a:latin typeface="+mn-lt"/>
          <a:ea typeface="+mn-ea"/>
          <a:cs typeface="+mn-cs"/>
          <a:sym typeface="Arial Black"/>
        </a:defRPr>
      </a:lvl5pPr>
      <a:lvl6pPr indent="457200">
        <a:defRPr b="1" sz="4000">
          <a:solidFill>
            <a:srgbClr val="E3EBF1"/>
          </a:solidFill>
          <a:uFill>
            <a:solidFill>
              <a:srgbClr val="E3EBF1"/>
            </a:solidFill>
          </a:uFill>
          <a:latin typeface="+mn-lt"/>
          <a:ea typeface="+mn-ea"/>
          <a:cs typeface="+mn-cs"/>
          <a:sym typeface="Arial Black"/>
        </a:defRPr>
      </a:lvl6pPr>
      <a:lvl7pPr indent="914400">
        <a:defRPr b="1" sz="4000">
          <a:solidFill>
            <a:srgbClr val="E3EBF1"/>
          </a:solidFill>
          <a:uFill>
            <a:solidFill>
              <a:srgbClr val="E3EBF1"/>
            </a:solidFill>
          </a:uFill>
          <a:latin typeface="+mn-lt"/>
          <a:ea typeface="+mn-ea"/>
          <a:cs typeface="+mn-cs"/>
          <a:sym typeface="Arial Black"/>
        </a:defRPr>
      </a:lvl7pPr>
      <a:lvl8pPr indent="1371600">
        <a:defRPr b="1" sz="4000">
          <a:solidFill>
            <a:srgbClr val="E3EBF1"/>
          </a:solidFill>
          <a:uFill>
            <a:solidFill>
              <a:srgbClr val="E3EBF1"/>
            </a:solidFill>
          </a:uFill>
          <a:latin typeface="+mn-lt"/>
          <a:ea typeface="+mn-ea"/>
          <a:cs typeface="+mn-cs"/>
          <a:sym typeface="Arial Black"/>
        </a:defRPr>
      </a:lvl8pPr>
      <a:lvl9pPr indent="1828800">
        <a:defRPr b="1" sz="4000">
          <a:solidFill>
            <a:srgbClr val="E3EBF1"/>
          </a:solidFill>
          <a:uFill>
            <a:solidFill>
              <a:srgbClr val="E3EBF1"/>
            </a:solidFill>
          </a:uFill>
          <a:latin typeface="+mn-lt"/>
          <a:ea typeface="+mn-ea"/>
          <a:cs typeface="+mn-cs"/>
          <a:sym typeface="Arial Black"/>
        </a:defRPr>
      </a:lvl9pPr>
    </p:titleStyle>
    <p:bodyStyle>
      <a:lvl1pPr marL="342900" indent="-342900">
        <a:spcBef>
          <a:spcPts val="700"/>
        </a:spcBef>
        <a:buSzPct val="100000"/>
        <a:buChar char="•"/>
        <a:defRPr sz="3200">
          <a:solidFill>
            <a:srgbClr val="FFFFFF"/>
          </a:solidFill>
          <a:uFill>
            <a:solidFill>
              <a:srgbClr val="FFFFFF"/>
            </a:solidFill>
          </a:uFill>
          <a:latin typeface="Arial"/>
          <a:ea typeface="Arial"/>
          <a:cs typeface="Arial"/>
          <a:sym typeface="Arial"/>
        </a:defRPr>
      </a:lvl1pPr>
      <a:lvl2pPr marL="783771" indent="-326571">
        <a:spcBef>
          <a:spcPts val="700"/>
        </a:spcBef>
        <a:buSzPct val="100000"/>
        <a:buChar char="–"/>
        <a:defRPr sz="3200">
          <a:solidFill>
            <a:srgbClr val="FFFFFF"/>
          </a:solidFill>
          <a:uFill>
            <a:solidFill>
              <a:srgbClr val="FFFFFF"/>
            </a:solidFill>
          </a:uFill>
          <a:latin typeface="Arial"/>
          <a:ea typeface="Arial"/>
          <a:cs typeface="Arial"/>
          <a:sym typeface="Arial"/>
        </a:defRPr>
      </a:lvl2pPr>
      <a:lvl3pPr marL="1219200" indent="-304800">
        <a:spcBef>
          <a:spcPts val="700"/>
        </a:spcBef>
        <a:buSzPct val="100000"/>
        <a:buChar char="•"/>
        <a:defRPr sz="3200">
          <a:solidFill>
            <a:srgbClr val="FFFFFF"/>
          </a:solidFill>
          <a:uFill>
            <a:solidFill>
              <a:srgbClr val="FFFFFF"/>
            </a:solidFill>
          </a:uFill>
          <a:latin typeface="Arial"/>
          <a:ea typeface="Arial"/>
          <a:cs typeface="Arial"/>
          <a:sym typeface="Arial"/>
        </a:defRPr>
      </a:lvl3pPr>
      <a:lvl4pPr marL="1737360" indent="-365760">
        <a:spcBef>
          <a:spcPts val="700"/>
        </a:spcBef>
        <a:buSzPct val="100000"/>
        <a:buChar char="–"/>
        <a:defRPr sz="3200">
          <a:solidFill>
            <a:srgbClr val="FFFFFF"/>
          </a:solidFill>
          <a:uFill>
            <a:solidFill>
              <a:srgbClr val="FFFFFF"/>
            </a:solidFill>
          </a:uFill>
          <a:latin typeface="Arial"/>
          <a:ea typeface="Arial"/>
          <a:cs typeface="Arial"/>
          <a:sym typeface="Arial"/>
        </a:defRPr>
      </a:lvl4pPr>
      <a:lvl5pPr marL="2194560" indent="-365760">
        <a:spcBef>
          <a:spcPts val="700"/>
        </a:spcBef>
        <a:buSzPct val="100000"/>
        <a:buChar char="»"/>
        <a:defRPr sz="3200">
          <a:solidFill>
            <a:srgbClr val="FFFFFF"/>
          </a:solidFill>
          <a:uFill>
            <a:solidFill>
              <a:srgbClr val="FFFFFF"/>
            </a:solidFill>
          </a:uFill>
          <a:latin typeface="Arial"/>
          <a:ea typeface="Arial"/>
          <a:cs typeface="Arial"/>
          <a:sym typeface="Arial"/>
        </a:defRPr>
      </a:lvl5pPr>
      <a:lvl6pPr marL="2651760" indent="-365760">
        <a:spcBef>
          <a:spcPts val="700"/>
        </a:spcBef>
        <a:buSzPct val="100000"/>
        <a:buChar char="»"/>
        <a:defRPr sz="3200">
          <a:solidFill>
            <a:srgbClr val="FFFFFF"/>
          </a:solidFill>
          <a:uFill>
            <a:solidFill>
              <a:srgbClr val="FFFFFF"/>
            </a:solidFill>
          </a:uFill>
          <a:latin typeface="Arial"/>
          <a:ea typeface="Arial"/>
          <a:cs typeface="Arial"/>
          <a:sym typeface="Arial"/>
        </a:defRPr>
      </a:lvl6pPr>
      <a:lvl7pPr marL="3108960" indent="-365760">
        <a:spcBef>
          <a:spcPts val="700"/>
        </a:spcBef>
        <a:buSzPct val="100000"/>
        <a:buChar char="»"/>
        <a:defRPr sz="3200">
          <a:solidFill>
            <a:srgbClr val="FFFFFF"/>
          </a:solidFill>
          <a:uFill>
            <a:solidFill>
              <a:srgbClr val="FFFFFF"/>
            </a:solidFill>
          </a:uFill>
          <a:latin typeface="Arial"/>
          <a:ea typeface="Arial"/>
          <a:cs typeface="Arial"/>
          <a:sym typeface="Arial"/>
        </a:defRPr>
      </a:lvl7pPr>
      <a:lvl8pPr marL="3566159" indent="-365759">
        <a:spcBef>
          <a:spcPts val="700"/>
        </a:spcBef>
        <a:buSzPct val="100000"/>
        <a:buChar char="»"/>
        <a:defRPr sz="3200">
          <a:solidFill>
            <a:srgbClr val="FFFFFF"/>
          </a:solidFill>
          <a:uFill>
            <a:solidFill>
              <a:srgbClr val="FFFFFF"/>
            </a:solidFill>
          </a:uFill>
          <a:latin typeface="Arial"/>
          <a:ea typeface="Arial"/>
          <a:cs typeface="Arial"/>
          <a:sym typeface="Arial"/>
        </a:defRPr>
      </a:lvl8pPr>
      <a:lvl9pPr marL="4023359" indent="-365759">
        <a:spcBef>
          <a:spcPts val="700"/>
        </a:spcBef>
        <a:buSzPct val="100000"/>
        <a:buChar char="»"/>
        <a:defRPr sz="3200">
          <a:solidFill>
            <a:srgbClr val="FFFFFF"/>
          </a:solidFill>
          <a:uFill>
            <a:solidFill>
              <a:srgbClr val="FFFFFF"/>
            </a:solidFill>
          </a:uFill>
          <a:latin typeface="Arial"/>
          <a:ea typeface="Arial"/>
          <a:cs typeface="Arial"/>
          <a:sym typeface="Arial"/>
        </a:defRPr>
      </a:lvl9pPr>
    </p:bodyStyle>
    <p:otherStyle>
      <a:lvl1pPr algn="r">
        <a:defRPr sz="1400">
          <a:solidFill>
            <a:schemeClr val="tx1"/>
          </a:solidFill>
          <a:uFill>
            <a:solidFill>
              <a:srgbClr val="FFFFFF"/>
            </a:solidFill>
          </a:uFill>
          <a:latin typeface="+mn-lt"/>
          <a:ea typeface="+mn-ea"/>
          <a:cs typeface="+mn-cs"/>
          <a:sym typeface="Arial"/>
        </a:defRPr>
      </a:lvl1pPr>
      <a:lvl2pPr indent="457200" algn="r">
        <a:defRPr sz="1400">
          <a:solidFill>
            <a:schemeClr val="tx1"/>
          </a:solidFill>
          <a:uFill>
            <a:solidFill>
              <a:srgbClr val="FFFFFF"/>
            </a:solidFill>
          </a:uFill>
          <a:latin typeface="+mn-lt"/>
          <a:ea typeface="+mn-ea"/>
          <a:cs typeface="+mn-cs"/>
          <a:sym typeface="Arial"/>
        </a:defRPr>
      </a:lvl2pPr>
      <a:lvl3pPr indent="914400" algn="r">
        <a:defRPr sz="1400">
          <a:solidFill>
            <a:schemeClr val="tx1"/>
          </a:solidFill>
          <a:uFill>
            <a:solidFill>
              <a:srgbClr val="FFFFFF"/>
            </a:solidFill>
          </a:uFill>
          <a:latin typeface="+mn-lt"/>
          <a:ea typeface="+mn-ea"/>
          <a:cs typeface="+mn-cs"/>
          <a:sym typeface="Arial"/>
        </a:defRPr>
      </a:lvl3pPr>
      <a:lvl4pPr indent="1371600" algn="r">
        <a:defRPr sz="1400">
          <a:solidFill>
            <a:schemeClr val="tx1"/>
          </a:solidFill>
          <a:uFill>
            <a:solidFill>
              <a:srgbClr val="FFFFFF"/>
            </a:solidFill>
          </a:uFill>
          <a:latin typeface="+mn-lt"/>
          <a:ea typeface="+mn-ea"/>
          <a:cs typeface="+mn-cs"/>
          <a:sym typeface="Arial"/>
        </a:defRPr>
      </a:lvl4pPr>
      <a:lvl5pPr indent="1828800" algn="r">
        <a:defRPr sz="1400">
          <a:solidFill>
            <a:schemeClr val="tx1"/>
          </a:solidFill>
          <a:uFill>
            <a:solidFill>
              <a:srgbClr val="FFFFFF"/>
            </a:solidFill>
          </a:uFill>
          <a:latin typeface="+mn-lt"/>
          <a:ea typeface="+mn-ea"/>
          <a:cs typeface="+mn-cs"/>
          <a:sym typeface="Arial"/>
        </a:defRPr>
      </a:lvl5pPr>
      <a:lvl6pPr indent="2286000" algn="r">
        <a:defRPr sz="1400">
          <a:solidFill>
            <a:schemeClr val="tx1"/>
          </a:solidFill>
          <a:uFill>
            <a:solidFill>
              <a:srgbClr val="FFFFFF"/>
            </a:solidFill>
          </a:uFill>
          <a:latin typeface="+mn-lt"/>
          <a:ea typeface="+mn-ea"/>
          <a:cs typeface="+mn-cs"/>
          <a:sym typeface="Arial"/>
        </a:defRPr>
      </a:lvl6pPr>
      <a:lvl7pPr indent="2743200" algn="r">
        <a:defRPr sz="1400">
          <a:solidFill>
            <a:schemeClr val="tx1"/>
          </a:solidFill>
          <a:uFill>
            <a:solidFill>
              <a:srgbClr val="FFFFFF"/>
            </a:solidFill>
          </a:uFill>
          <a:latin typeface="+mn-lt"/>
          <a:ea typeface="+mn-ea"/>
          <a:cs typeface="+mn-cs"/>
          <a:sym typeface="Arial"/>
        </a:defRPr>
      </a:lvl7pPr>
      <a:lvl8pPr indent="3200400" algn="r">
        <a:defRPr sz="1400">
          <a:solidFill>
            <a:schemeClr val="tx1"/>
          </a:solidFill>
          <a:uFill>
            <a:solidFill>
              <a:srgbClr val="FFFFFF"/>
            </a:solidFill>
          </a:uFill>
          <a:latin typeface="+mn-lt"/>
          <a:ea typeface="+mn-ea"/>
          <a:cs typeface="+mn-cs"/>
          <a:sym typeface="Arial"/>
        </a:defRPr>
      </a:lvl8pPr>
      <a:lvl9pPr indent="3657600" algn="r">
        <a:defRPr sz="1400">
          <a:solidFill>
            <a:schemeClr val="tx1"/>
          </a:solidFill>
          <a:uFill>
            <a:solidFill>
              <a:srgbClr val="FFFFFF"/>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304800" y="0"/>
            <a:ext cx="6553200" cy="1676400"/>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50" name="Shape 50"/>
          <p:cNvSpPr/>
          <p:nvPr>
            <p:ph type="body" idx="1"/>
          </p:nvPr>
        </p:nvSpPr>
        <p:spPr>
          <a:xfrm>
            <a:off x="-990600" y="2514600"/>
            <a:ext cx="6553200" cy="1752600"/>
          </a:xfrm>
          <a:prstGeom prst="rect">
            <a:avLst/>
          </a:prstGeom>
        </p:spPr>
        <p:txBody>
          <a:bodyPr lIns="0" tIns="0" rIns="0" bIns="0">
            <a:normAutofit fontScale="100000" lnSpcReduction="0"/>
          </a:bodyPr>
          <a:lstStyle/>
          <a:p>
            <a:pPr lvl="0">
              <a:defRPr sz="1800">
                <a:solidFill>
                  <a:srgbClr val="000000"/>
                </a:solidFill>
                <a:uFillTx/>
              </a:defRPr>
            </a:pPr>
            <a:r>
              <a:rPr sz="3200">
                <a:solidFill>
                  <a:srgbClr val="FFFFFF"/>
                </a:solidFill>
                <a:uFill>
                  <a:solidFill>
                    <a:srgbClr val="FFFFFF"/>
                  </a:solidFill>
                </a:uFill>
              </a:rPr>
              <a:t>An Old Cure to </a:t>
            </a:r>
            <a:endParaRPr sz="3200">
              <a:solidFill>
                <a:srgbClr val="FFFFFF"/>
              </a:solidFill>
              <a:uFill>
                <a:solidFill>
                  <a:srgbClr val="FFFFFF"/>
                </a:solidFill>
              </a:uFill>
            </a:endParaRPr>
          </a:p>
          <a:p>
            <a:pPr lvl="0">
              <a:defRPr sz="1800">
                <a:solidFill>
                  <a:srgbClr val="000000"/>
                </a:solidFill>
                <a:uFillTx/>
              </a:defRPr>
            </a:pPr>
            <a:r>
              <a:rPr sz="3200">
                <a:solidFill>
                  <a:srgbClr val="FFFFFF"/>
                </a:solidFill>
                <a:uFill>
                  <a:solidFill>
                    <a:srgbClr val="FFFFFF"/>
                  </a:solidFill>
                </a:uFill>
              </a:rPr>
              <a:t>Today’s Temptations</a:t>
            </a:r>
          </a:p>
        </p:txBody>
      </p:sp>
      <p:pic>
        <p:nvPicPr>
          <p:cNvPr id="51" name="image2.jpg" descr="http://www.thefraternity.ca/images/pics_news/computer_man.jpg"/>
          <p:cNvPicPr/>
          <p:nvPr/>
        </p:nvPicPr>
        <p:blipFill>
          <a:blip r:embed="rId2">
            <a:extLst/>
          </a:blip>
          <a:stretch>
            <a:fillRect/>
          </a:stretch>
        </p:blipFill>
        <p:spPr>
          <a:xfrm>
            <a:off x="4648200" y="3733800"/>
            <a:ext cx="4244557" cy="2819400"/>
          </a:xfrm>
          <a:prstGeom prst="rect">
            <a:avLst/>
          </a:prstGeom>
          <a:ln w="12700">
            <a:miter lim="400000"/>
          </a:ln>
        </p:spPr>
      </p:pic>
      <p:pic>
        <p:nvPicPr>
          <p:cNvPr id="52" name="image3.jpg" descr="http://www.lightplanet.com/mormons/dating/holding_hands.jpg"/>
          <p:cNvPicPr/>
          <p:nvPr/>
        </p:nvPicPr>
        <p:blipFill>
          <a:blip r:embed="rId3">
            <a:extLst/>
          </a:blip>
          <a:stretch>
            <a:fillRect/>
          </a:stretch>
        </p:blipFill>
        <p:spPr>
          <a:xfrm>
            <a:off x="304800" y="3733800"/>
            <a:ext cx="2305050" cy="2857500"/>
          </a:xfrm>
          <a:prstGeom prst="rect">
            <a:avLst/>
          </a:prstGeom>
          <a:ln w="12700">
            <a:miter lim="400000"/>
          </a:ln>
        </p:spPr>
      </p:pic>
      <p:pic>
        <p:nvPicPr>
          <p:cNvPr id="53" name="image4.jpg" descr="http://images.jupiterimages.com/common/detail/14/46/23474614.jpg"/>
          <p:cNvPicPr/>
          <p:nvPr/>
        </p:nvPicPr>
        <p:blipFill>
          <a:blip r:embed="rId4">
            <a:extLst/>
          </a:blip>
          <a:stretch>
            <a:fillRect/>
          </a:stretch>
        </p:blipFill>
        <p:spPr>
          <a:xfrm>
            <a:off x="2667000" y="3721100"/>
            <a:ext cx="1905000" cy="2851150"/>
          </a:xfrm>
          <a:prstGeom prst="rect">
            <a:avLst/>
          </a:prstGeom>
          <a:ln w="12700">
            <a:miter lim="400000"/>
          </a:ln>
        </p:spPr>
      </p:pic>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0" grpId="1" fill="hold">
                                  <p:stCondLst>
                                    <p:cond delay="0"/>
                                  </p:stCondLst>
                                  <p:iterate type="el" backwards="0">
                                    <p:tmAbs val="0"/>
                                  </p:iterate>
                                  <p:childTnLst>
                                    <p:set>
                                      <p:cBhvr>
                                        <p:cTn id="6" fill="hold"/>
                                        <p:tgtEl>
                                          <p:spTgt spid="52"/>
                                        </p:tgtEl>
                                        <p:attrNameLst>
                                          <p:attrName>style.visibility</p:attrName>
                                        </p:attrNameLst>
                                      </p:cBhvr>
                                      <p:to>
                                        <p:strVal val="visible"/>
                                      </p:to>
                                    </p:set>
                                    <p:animEffect filter="fade" transition="in">
                                      <p:cBhvr>
                                        <p:cTn id="7" dur="2000"/>
                                        <p:tgtEl>
                                          <p:spTgt spid="52"/>
                                        </p:tgtEl>
                                      </p:cBhvr>
                                    </p:animEffect>
                                  </p:childTnLst>
                                </p:cTn>
                              </p:par>
                            </p:childTnLst>
                          </p:cTn>
                        </p:par>
                        <p:par>
                          <p:cTn id="8" fill="hold">
                            <p:stCondLst>
                              <p:cond delay="2000"/>
                            </p:stCondLst>
                            <p:childTnLst>
                              <p:par>
                                <p:cTn id="9" nodeType="afterEffect" presetClass="entr" presetSubtype="0" presetID="10" grpId="2" fill="hold">
                                  <p:stCondLst>
                                    <p:cond delay="0"/>
                                  </p:stCondLst>
                                  <p:iterate type="el" backwards="0">
                                    <p:tmAbs val="0"/>
                                  </p:iterate>
                                  <p:childTnLst>
                                    <p:set>
                                      <p:cBhvr>
                                        <p:cTn id="10" fill="hold"/>
                                        <p:tgtEl>
                                          <p:spTgt spid="53"/>
                                        </p:tgtEl>
                                        <p:attrNameLst>
                                          <p:attrName>style.visibility</p:attrName>
                                        </p:attrNameLst>
                                      </p:cBhvr>
                                      <p:to>
                                        <p:strVal val="visible"/>
                                      </p:to>
                                    </p:set>
                                    <p:animEffect filter="fade" transition="in">
                                      <p:cBhvr>
                                        <p:cTn id="11" dur="2000"/>
                                        <p:tgtEl>
                                          <p:spTgt spid="53"/>
                                        </p:tgtEl>
                                      </p:cBhvr>
                                    </p:animEffect>
                                  </p:childTnLst>
                                </p:cTn>
                              </p:par>
                            </p:childTnLst>
                          </p:cTn>
                        </p:par>
                        <p:par>
                          <p:cTn id="12" fill="hold">
                            <p:stCondLst>
                              <p:cond delay="4000"/>
                            </p:stCondLst>
                            <p:childTnLst>
                              <p:par>
                                <p:cTn id="13" nodeType="afterEffect" presetClass="entr" presetSubtype="0" presetID="10" grpId="3" fill="hold">
                                  <p:stCondLst>
                                    <p:cond delay="0"/>
                                  </p:stCondLst>
                                  <p:iterate type="el" backwards="0">
                                    <p:tmAbs val="0"/>
                                  </p:iterate>
                                  <p:childTnLst>
                                    <p:set>
                                      <p:cBhvr>
                                        <p:cTn id="14" fill="hold"/>
                                        <p:tgtEl>
                                          <p:spTgt spid="51"/>
                                        </p:tgtEl>
                                        <p:attrNameLst>
                                          <p:attrName>style.visibility</p:attrName>
                                        </p:attrNameLst>
                                      </p:cBhvr>
                                      <p:to>
                                        <p:strVal val="visible"/>
                                      </p:to>
                                    </p:set>
                                    <p:animEffect filter="fade" transition="in">
                                      <p:cBhvr>
                                        <p:cTn id="15" dur="2000"/>
                                        <p:tgtEl>
                                          <p:spTgt spid="5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2" grpId="1"/>
      <p:bldP build="whole" bldLvl="1" animBg="1" rev="0" advAuto="0" spid="53" grpId="2"/>
      <p:bldP build="whole" bldLvl="1" animBg="1" rev="0" advAuto="0" spid="51" grpId="3"/>
    </p:bldLst>
  </p:timing>
</p:sld>
</file>

<file path=ppt/slides/slide10.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79" name="Shape 79"/>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80" name="Shape 80"/>
          <p:cNvSpPr/>
          <p:nvPr>
            <p:ph type="body" idx="1"/>
          </p:nvPr>
        </p:nvSpPr>
        <p:spPr>
          <a:xfrm>
            <a:off x="685800" y="1600200"/>
            <a:ext cx="8001000" cy="5257800"/>
          </a:xfrm>
          <a:prstGeom prst="rect">
            <a:avLst/>
          </a:prstGeom>
          <a:solidFill>
            <a:srgbClr val="000000">
              <a:alpha val="50195"/>
            </a:srgbClr>
          </a:solidFill>
        </p:spPr>
        <p:txBody>
          <a:bodyPr lIns="0" tIns="0" rIns="0" bIns="0">
            <a:normAutofit fontScale="100000" lnSpcReduction="0"/>
          </a:bodyPr>
          <a:lstStyle/>
          <a:p>
            <a:pPr lvl="0">
              <a:lnSpc>
                <a:spcPct val="90000"/>
              </a:lnSpc>
              <a:defRPr sz="1800">
                <a:solidFill>
                  <a:srgbClr val="000000"/>
                </a:solidFill>
                <a:uFillTx/>
              </a:defRPr>
            </a:pPr>
            <a:r>
              <a:rPr sz="3200">
                <a:solidFill>
                  <a:srgbClr val="FFFFFF"/>
                </a:solidFill>
                <a:uFill>
                  <a:solidFill>
                    <a:srgbClr val="FFFFFF"/>
                  </a:solidFill>
                </a:uFill>
              </a:rPr>
              <a:t>Fornication is a sin against one’s own body – 1 Cor. 6:18</a:t>
            </a:r>
            <a:endParaRPr sz="32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Physically, emotionally, other consequences</a:t>
            </a:r>
            <a:endParaRPr sz="2800">
              <a:solidFill>
                <a:srgbClr val="FFFFFF"/>
              </a:solidFill>
              <a:uFill>
                <a:solidFill>
                  <a:srgbClr val="FFFFFF"/>
                </a:solidFill>
              </a:uFill>
            </a:endParaRPr>
          </a:p>
          <a:p>
            <a:pPr lvl="0">
              <a:lnSpc>
                <a:spcPct val="90000"/>
              </a:lnSpc>
              <a:defRPr sz="1800">
                <a:solidFill>
                  <a:srgbClr val="000000"/>
                </a:solidFill>
                <a:uFillTx/>
              </a:defRPr>
            </a:pPr>
            <a:r>
              <a:rPr sz="3200">
                <a:solidFill>
                  <a:srgbClr val="FFFFFF"/>
                </a:solidFill>
                <a:uFill>
                  <a:solidFill>
                    <a:srgbClr val="FFFFFF"/>
                  </a:solidFill>
                </a:uFill>
              </a:rPr>
              <a:t>The Will of God – 1 Thess. 4:3-8</a:t>
            </a:r>
            <a:endParaRPr sz="32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Self control,  v4</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Guard the mind, v4 </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Don’t be like the godless, v5</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Don’t take advantage of another (fraudulent love) v6</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You will see the truth of all this play out in the Examples given in Scripture.</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80">
                                            <p:bg/>
                                          </p:spTgt>
                                        </p:tgtEl>
                                        <p:attrNameLst>
                                          <p:attrName>style.visibility</p:attrName>
                                        </p:attrNameLst>
                                      </p:cBhvr>
                                      <p:to>
                                        <p:strVal val="visible"/>
                                      </p:to>
                                    </p:set>
                                    <p:anim calcmode="lin" valueType="num">
                                      <p:cBhvr>
                                        <p:cTn id="7" dur="500" fill="hold"/>
                                        <p:tgtEl>
                                          <p:spTgt spid="80">
                                            <p:bg/>
                                          </p:spTgt>
                                        </p:tgtEl>
                                        <p:attrNameLst>
                                          <p:attrName>ppt_x</p:attrName>
                                        </p:attrNameLst>
                                      </p:cBhvr>
                                      <p:tavLst>
                                        <p:tav tm="0">
                                          <p:val>
                                            <p:strVal val="#ppt_x"/>
                                          </p:val>
                                        </p:tav>
                                        <p:tav tm="100000">
                                          <p:val>
                                            <p:strVal val="#ppt_x"/>
                                          </p:val>
                                        </p:tav>
                                      </p:tavLst>
                                    </p:anim>
                                    <p:anim calcmode="lin" valueType="num">
                                      <p:cBhvr>
                                        <p:cTn id="8" dur="500" fill="hold"/>
                                        <p:tgtEl>
                                          <p:spTgt spid="80">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80">
                                            <p:txEl>
                                              <p:pRg st="0" end="0"/>
                                            </p:txEl>
                                          </p:spTgt>
                                        </p:tgtEl>
                                        <p:attrNameLst>
                                          <p:attrName>style.visibility</p:attrName>
                                        </p:attrNameLst>
                                      </p:cBhvr>
                                      <p:to>
                                        <p:strVal val="visible"/>
                                      </p:to>
                                    </p:set>
                                    <p:anim calcmode="lin" valueType="num">
                                      <p:cBhvr>
                                        <p:cTn id="11" dur="5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80">
                                            <p:txEl>
                                              <p:pRg st="1" end="1"/>
                                            </p:txEl>
                                          </p:spTgt>
                                        </p:tgtEl>
                                        <p:attrNameLst>
                                          <p:attrName>style.visibility</p:attrName>
                                        </p:attrNameLst>
                                      </p:cBhvr>
                                      <p:to>
                                        <p:strVal val="visible"/>
                                      </p:to>
                                    </p:set>
                                    <p:anim calcmode="lin" valueType="num">
                                      <p:cBhvr>
                                        <p:cTn id="17" dur="500" fill="hold"/>
                                        <p:tgtEl>
                                          <p:spTgt spid="8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8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80">
                                            <p:txEl>
                                              <p:pRg st="2" end="2"/>
                                            </p:txEl>
                                          </p:spTgt>
                                        </p:tgtEl>
                                        <p:attrNameLst>
                                          <p:attrName>style.visibility</p:attrName>
                                        </p:attrNameLst>
                                      </p:cBhvr>
                                      <p:to>
                                        <p:strVal val="visible"/>
                                      </p:to>
                                    </p:set>
                                    <p:anim calcmode="lin" valueType="num">
                                      <p:cBhvr>
                                        <p:cTn id="23" dur="500" fill="hold"/>
                                        <p:tgtEl>
                                          <p:spTgt spid="80">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8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80">
                                            <p:txEl>
                                              <p:pRg st="3" end="3"/>
                                            </p:txEl>
                                          </p:spTgt>
                                        </p:tgtEl>
                                        <p:attrNameLst>
                                          <p:attrName>style.visibility</p:attrName>
                                        </p:attrNameLst>
                                      </p:cBhvr>
                                      <p:to>
                                        <p:strVal val="visible"/>
                                      </p:to>
                                    </p:set>
                                    <p:anim calcmode="lin" valueType="num">
                                      <p:cBhvr>
                                        <p:cTn id="29" dur="500" fill="hold"/>
                                        <p:tgtEl>
                                          <p:spTgt spid="80">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8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80">
                                            <p:txEl>
                                              <p:pRg st="4" end="4"/>
                                            </p:txEl>
                                          </p:spTgt>
                                        </p:tgtEl>
                                        <p:attrNameLst>
                                          <p:attrName>style.visibility</p:attrName>
                                        </p:attrNameLst>
                                      </p:cBhvr>
                                      <p:to>
                                        <p:strVal val="visible"/>
                                      </p:to>
                                    </p:set>
                                    <p:anim calcmode="lin" valueType="num">
                                      <p:cBhvr>
                                        <p:cTn id="35" dur="500" fill="hold"/>
                                        <p:tgtEl>
                                          <p:spTgt spid="8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8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80">
                                            <p:txEl>
                                              <p:pRg st="5" end="5"/>
                                            </p:txEl>
                                          </p:spTgt>
                                        </p:tgtEl>
                                        <p:attrNameLst>
                                          <p:attrName>style.visibility</p:attrName>
                                        </p:attrNameLst>
                                      </p:cBhvr>
                                      <p:to>
                                        <p:strVal val="visible"/>
                                      </p:to>
                                    </p:set>
                                    <p:anim calcmode="lin" valueType="num">
                                      <p:cBhvr>
                                        <p:cTn id="41" dur="500" fill="hold"/>
                                        <p:tgtEl>
                                          <p:spTgt spid="80">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8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80">
                                            <p:txEl>
                                              <p:pRg st="6" end="6"/>
                                            </p:txEl>
                                          </p:spTgt>
                                        </p:tgtEl>
                                        <p:attrNameLst>
                                          <p:attrName>style.visibility</p:attrName>
                                        </p:attrNameLst>
                                      </p:cBhvr>
                                      <p:to>
                                        <p:strVal val="visible"/>
                                      </p:to>
                                    </p:set>
                                    <p:anim calcmode="lin" valueType="num">
                                      <p:cBhvr>
                                        <p:cTn id="47" dur="500" fill="hold"/>
                                        <p:tgtEl>
                                          <p:spTgt spid="80">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8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nodeType="clickEffect" presetClass="entr" presetSubtype="4" presetID="2" grpId="1" fill="hold">
                                  <p:stCondLst>
                                    <p:cond delay="0"/>
                                  </p:stCondLst>
                                  <p:iterate type="el" backwards="0">
                                    <p:tmAbs val="0"/>
                                  </p:iterate>
                                  <p:childTnLst>
                                    <p:set>
                                      <p:cBhvr>
                                        <p:cTn id="52" fill="hold"/>
                                        <p:tgtEl>
                                          <p:spTgt spid="80">
                                            <p:txEl>
                                              <p:pRg st="7" end="7"/>
                                            </p:txEl>
                                          </p:spTgt>
                                        </p:tgtEl>
                                        <p:attrNameLst>
                                          <p:attrName>style.visibility</p:attrName>
                                        </p:attrNameLst>
                                      </p:cBhvr>
                                      <p:to>
                                        <p:strVal val="visible"/>
                                      </p:to>
                                    </p:set>
                                    <p:anim calcmode="lin" valueType="num">
                                      <p:cBhvr>
                                        <p:cTn id="53" dur="500" fill="hold"/>
                                        <p:tgtEl>
                                          <p:spTgt spid="80">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8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80" grpId="1"/>
    </p:bldLst>
  </p:timing>
</p:sld>
</file>

<file path=ppt/slides/slide11.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82" name="Shape 82"/>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83" name="Shape 83"/>
          <p:cNvSpPr/>
          <p:nvPr>
            <p:ph type="body" idx="1"/>
          </p:nvPr>
        </p:nvSpPr>
        <p:spPr>
          <a:xfrm>
            <a:off x="685800" y="1600200"/>
            <a:ext cx="8001000" cy="5257800"/>
          </a:xfrm>
          <a:prstGeom prst="rect">
            <a:avLst/>
          </a:prstGeom>
          <a:solidFill>
            <a:srgbClr val="000000">
              <a:alpha val="50195"/>
            </a:srgbClr>
          </a:solidFill>
        </p:spPr>
        <p:txBody>
          <a:bodyPr lIns="0" tIns="0" rIns="0" bIns="0">
            <a:normAutofit fontScale="100000" lnSpcReduction="0"/>
          </a:bodyPr>
          <a:lstStyle/>
          <a:p>
            <a:pPr lvl="0">
              <a:defRPr sz="1800">
                <a:solidFill>
                  <a:srgbClr val="000000"/>
                </a:solidFill>
                <a:uFillTx/>
              </a:defRPr>
            </a:pPr>
            <a:r>
              <a:rPr sz="3200">
                <a:solidFill>
                  <a:srgbClr val="FFFFFF"/>
                </a:solidFill>
                <a:uFill>
                  <a:solidFill>
                    <a:srgbClr val="FFFFFF"/>
                  </a:solidFill>
                </a:uFill>
              </a:rPr>
              <a:t>Bible Examples</a:t>
            </a:r>
            <a:endParaRPr sz="32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Dinah – Genesis 34</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Joseph – Genesis 39</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David – 2 Samuel 11, 12, 13, 16</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Solomon – 1 Kings 11</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The Seductress and the Strong man – Proverbs 5, 6, 7</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More could be said of many more examples like Samson, Sodom and Gomorrah, men of Gibeah, etc.</a:t>
            </a:r>
          </a:p>
        </p:txBody>
      </p:sp>
      <p:sp>
        <p:nvSpPr>
          <p:cNvPr id="84" name="Shape 84"/>
          <p:cNvSpPr/>
          <p:nvPr/>
        </p:nvSpPr>
        <p:spPr>
          <a:xfrm>
            <a:off x="5638800" y="0"/>
            <a:ext cx="3505200" cy="241166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Fornication is a sin against one’s own body – 1 Cor. 6:18</a:t>
            </a:r>
            <a:endParaRPr>
              <a:solidFill>
                <a:srgbClr val="FFFFFF"/>
              </a:solidFill>
              <a:uFill>
                <a:solidFill>
                  <a:srgbClr val="FFFFFF"/>
                </a:solidFill>
              </a:uFill>
            </a:endParaRPr>
          </a:p>
          <a:p>
            <a:pPr lvl="0">
              <a:lnSpc>
                <a:spcPct val="90000"/>
              </a:lnSpc>
              <a:spcBef>
                <a:spcPts val="300"/>
              </a:spcBef>
              <a:buSzPct val="100000"/>
              <a:buChar char="–"/>
              <a:defRPr>
                <a:solidFill>
                  <a:srgbClr val="000000"/>
                </a:solidFill>
                <a:uFillTx/>
              </a:defRPr>
            </a:pPr>
            <a:r>
              <a:rPr sz="1400">
                <a:solidFill>
                  <a:srgbClr val="FFFFFF"/>
                </a:solidFill>
                <a:uFill>
                  <a:solidFill>
                    <a:srgbClr val="FFFFFF"/>
                  </a:solidFill>
                </a:uFill>
              </a:rPr>
              <a:t>Physically, emotionally, other consequences</a:t>
            </a:r>
            <a:endParaRPr>
              <a:solidFill>
                <a:srgbClr val="FFFFFF"/>
              </a:solidFill>
              <a:uFill>
                <a:solidFill>
                  <a:srgbClr val="FFFFFF"/>
                </a:solidFill>
              </a:uFill>
            </a:endParaRPr>
          </a:p>
          <a:p>
            <a:pPr lvl="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The Will of God – 1 Thess. 4:3-8</a:t>
            </a:r>
            <a:endParaRPr>
              <a:solidFill>
                <a:srgbClr val="FFFFFF"/>
              </a:solidFill>
              <a:uFill>
                <a:solidFill>
                  <a:srgbClr val="FFFFFF"/>
                </a:solidFill>
              </a:uFill>
            </a:endParaRPr>
          </a:p>
          <a:p>
            <a:pPr lvl="1" marL="457200" indent="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Self control, - v4</a:t>
            </a:r>
            <a:endParaRPr>
              <a:solidFill>
                <a:srgbClr val="FFFFFF"/>
              </a:solidFill>
              <a:uFill>
                <a:solidFill>
                  <a:srgbClr val="FFFFFF"/>
                </a:solidFill>
              </a:uFill>
            </a:endParaRPr>
          </a:p>
          <a:p>
            <a:pPr lvl="1" marL="457200" indent="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Guard the mind, v4 </a:t>
            </a:r>
            <a:endParaRPr>
              <a:solidFill>
                <a:srgbClr val="FFFFFF"/>
              </a:solidFill>
              <a:uFill>
                <a:solidFill>
                  <a:srgbClr val="FFFFFF"/>
                </a:solidFill>
              </a:uFill>
            </a:endParaRPr>
          </a:p>
          <a:p>
            <a:pPr lvl="1" marL="457200" indent="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Don’t be like the godless, v5</a:t>
            </a:r>
            <a:endParaRPr>
              <a:solidFill>
                <a:srgbClr val="FFFFFF"/>
              </a:solidFill>
              <a:uFill>
                <a:solidFill>
                  <a:srgbClr val="FFFFFF"/>
                </a:solidFill>
              </a:uFill>
            </a:endParaRPr>
          </a:p>
          <a:p>
            <a:pPr lvl="1" marL="457200" indent="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Don’t take advantage of another (fraudulent love) v6</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83">
                                            <p:bg/>
                                          </p:spTgt>
                                        </p:tgtEl>
                                        <p:attrNameLst>
                                          <p:attrName>style.visibility</p:attrName>
                                        </p:attrNameLst>
                                      </p:cBhvr>
                                      <p:to>
                                        <p:strVal val="visible"/>
                                      </p:to>
                                    </p:set>
                                    <p:anim calcmode="lin" valueType="num">
                                      <p:cBhvr>
                                        <p:cTn id="7" dur="500" fill="hold"/>
                                        <p:tgtEl>
                                          <p:spTgt spid="83">
                                            <p:bg/>
                                          </p:spTgt>
                                        </p:tgtEl>
                                        <p:attrNameLst>
                                          <p:attrName>ppt_x</p:attrName>
                                        </p:attrNameLst>
                                      </p:cBhvr>
                                      <p:tavLst>
                                        <p:tav tm="0">
                                          <p:val>
                                            <p:strVal val="#ppt_x"/>
                                          </p:val>
                                        </p:tav>
                                        <p:tav tm="100000">
                                          <p:val>
                                            <p:strVal val="#ppt_x"/>
                                          </p:val>
                                        </p:tav>
                                      </p:tavLst>
                                    </p:anim>
                                    <p:anim calcmode="lin" valueType="num">
                                      <p:cBhvr>
                                        <p:cTn id="8" dur="500" fill="hold"/>
                                        <p:tgtEl>
                                          <p:spTgt spid="83">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83">
                                            <p:txEl>
                                              <p:pRg st="0" end="0"/>
                                            </p:txEl>
                                          </p:spTgt>
                                        </p:tgtEl>
                                        <p:attrNameLst>
                                          <p:attrName>style.visibility</p:attrName>
                                        </p:attrNameLst>
                                      </p:cBhvr>
                                      <p:to>
                                        <p:strVal val="visible"/>
                                      </p:to>
                                    </p:set>
                                    <p:anim calcmode="lin" valueType="num">
                                      <p:cBhvr>
                                        <p:cTn id="11" dur="500" fill="hold"/>
                                        <p:tgtEl>
                                          <p:spTgt spid="8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83">
                                            <p:txEl>
                                              <p:pRg st="1" end="1"/>
                                            </p:txEl>
                                          </p:spTgt>
                                        </p:tgtEl>
                                        <p:attrNameLst>
                                          <p:attrName>style.visibility</p:attrName>
                                        </p:attrNameLst>
                                      </p:cBhvr>
                                      <p:to>
                                        <p:strVal val="visible"/>
                                      </p:to>
                                    </p:set>
                                    <p:anim calcmode="lin" valueType="num">
                                      <p:cBhvr>
                                        <p:cTn id="17" dur="500" fill="hold"/>
                                        <p:tgtEl>
                                          <p:spTgt spid="8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83">
                                            <p:txEl>
                                              <p:pRg st="2" end="2"/>
                                            </p:txEl>
                                          </p:spTgt>
                                        </p:tgtEl>
                                        <p:attrNameLst>
                                          <p:attrName>style.visibility</p:attrName>
                                        </p:attrNameLst>
                                      </p:cBhvr>
                                      <p:to>
                                        <p:strVal val="visible"/>
                                      </p:to>
                                    </p:set>
                                    <p:anim calcmode="lin" valueType="num">
                                      <p:cBhvr>
                                        <p:cTn id="23" dur="500" fill="hold"/>
                                        <p:tgtEl>
                                          <p:spTgt spid="8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83">
                                            <p:txEl>
                                              <p:pRg st="3" end="3"/>
                                            </p:txEl>
                                          </p:spTgt>
                                        </p:tgtEl>
                                        <p:attrNameLst>
                                          <p:attrName>style.visibility</p:attrName>
                                        </p:attrNameLst>
                                      </p:cBhvr>
                                      <p:to>
                                        <p:strVal val="visible"/>
                                      </p:to>
                                    </p:set>
                                    <p:anim calcmode="lin" valueType="num">
                                      <p:cBhvr>
                                        <p:cTn id="29" dur="500" fill="hold"/>
                                        <p:tgtEl>
                                          <p:spTgt spid="8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83">
                                            <p:txEl>
                                              <p:pRg st="4" end="4"/>
                                            </p:txEl>
                                          </p:spTgt>
                                        </p:tgtEl>
                                        <p:attrNameLst>
                                          <p:attrName>style.visibility</p:attrName>
                                        </p:attrNameLst>
                                      </p:cBhvr>
                                      <p:to>
                                        <p:strVal val="visible"/>
                                      </p:to>
                                    </p:set>
                                    <p:anim calcmode="lin" valueType="num">
                                      <p:cBhvr>
                                        <p:cTn id="35" dur="500" fill="hold"/>
                                        <p:tgtEl>
                                          <p:spTgt spid="8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83">
                                            <p:txEl>
                                              <p:pRg st="5" end="5"/>
                                            </p:txEl>
                                          </p:spTgt>
                                        </p:tgtEl>
                                        <p:attrNameLst>
                                          <p:attrName>style.visibility</p:attrName>
                                        </p:attrNameLst>
                                      </p:cBhvr>
                                      <p:to>
                                        <p:strVal val="visible"/>
                                      </p:to>
                                    </p:set>
                                    <p:anim calcmode="lin" valueType="num">
                                      <p:cBhvr>
                                        <p:cTn id="41" dur="500" fill="hold"/>
                                        <p:tgtEl>
                                          <p:spTgt spid="83">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83">
                                            <p:txEl>
                                              <p:pRg st="6" end="6"/>
                                            </p:txEl>
                                          </p:spTgt>
                                        </p:tgtEl>
                                        <p:attrNameLst>
                                          <p:attrName>style.visibility</p:attrName>
                                        </p:attrNameLst>
                                      </p:cBhvr>
                                      <p:to>
                                        <p:strVal val="visible"/>
                                      </p:to>
                                    </p:set>
                                    <p:anim calcmode="lin" valueType="num">
                                      <p:cBhvr>
                                        <p:cTn id="47" dur="500" fill="hold"/>
                                        <p:tgtEl>
                                          <p:spTgt spid="83">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8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83" grpId="1"/>
    </p:bldLst>
  </p:timing>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87" name="Shape 87"/>
          <p:cNvSpPr/>
          <p:nvPr>
            <p:ph type="body" idx="1"/>
          </p:nvPr>
        </p:nvSpPr>
        <p:spPr>
          <a:xfrm>
            <a:off x="685800" y="1600200"/>
            <a:ext cx="8001000" cy="5257800"/>
          </a:xfrm>
          <a:prstGeom prst="rect">
            <a:avLst/>
          </a:prstGeom>
          <a:solidFill>
            <a:srgbClr val="000000">
              <a:alpha val="50195"/>
            </a:srgbClr>
          </a:solidFill>
        </p:spPr>
        <p:txBody>
          <a:bodyPr lIns="0" tIns="0" rIns="0" bIns="0">
            <a:normAutofit fontScale="100000" lnSpcReduction="0"/>
          </a:bodyPr>
          <a:lstStyle/>
          <a:p>
            <a:pPr lvl="0">
              <a:lnSpc>
                <a:spcPct val="90000"/>
              </a:lnSpc>
              <a:defRPr sz="1800">
                <a:solidFill>
                  <a:srgbClr val="000000"/>
                </a:solidFill>
                <a:uFillTx/>
              </a:defRPr>
            </a:pPr>
            <a:r>
              <a:rPr sz="3200">
                <a:solidFill>
                  <a:srgbClr val="FFFFFF"/>
                </a:solidFill>
                <a:uFill>
                  <a:solidFill>
                    <a:srgbClr val="FFFFFF"/>
                  </a:solidFill>
                </a:uFill>
              </a:rPr>
              <a:t>Practical Dating Rules</a:t>
            </a:r>
            <a:endParaRPr sz="32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Age</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91% of the girls that began dating at or before 12 had sex before they graduated from High School.</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56% of the girls that began dating at or before 14 had sex before they graduated from High School.</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20% of the girls that began dating at or before 16 had sex before they graduated from High School. (Sex Respect by Kelly Mast)</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87">
                                            <p:bg/>
                                          </p:spTgt>
                                        </p:tgtEl>
                                        <p:attrNameLst>
                                          <p:attrName>style.visibility</p:attrName>
                                        </p:attrNameLst>
                                      </p:cBhvr>
                                      <p:to>
                                        <p:strVal val="visible"/>
                                      </p:to>
                                    </p:set>
                                    <p:anim calcmode="lin" valueType="num">
                                      <p:cBhvr>
                                        <p:cTn id="7" dur="500" fill="hold"/>
                                        <p:tgtEl>
                                          <p:spTgt spid="87">
                                            <p:bg/>
                                          </p:spTgt>
                                        </p:tgtEl>
                                        <p:attrNameLst>
                                          <p:attrName>ppt_x</p:attrName>
                                        </p:attrNameLst>
                                      </p:cBhvr>
                                      <p:tavLst>
                                        <p:tav tm="0">
                                          <p:val>
                                            <p:strVal val="#ppt_x"/>
                                          </p:val>
                                        </p:tav>
                                        <p:tav tm="100000">
                                          <p:val>
                                            <p:strVal val="#ppt_x"/>
                                          </p:val>
                                        </p:tav>
                                      </p:tavLst>
                                    </p:anim>
                                    <p:anim calcmode="lin" valueType="num">
                                      <p:cBhvr>
                                        <p:cTn id="8" dur="500" fill="hold"/>
                                        <p:tgtEl>
                                          <p:spTgt spid="87">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87">
                                            <p:txEl>
                                              <p:pRg st="0" end="0"/>
                                            </p:txEl>
                                          </p:spTgt>
                                        </p:tgtEl>
                                        <p:attrNameLst>
                                          <p:attrName>style.visibility</p:attrName>
                                        </p:attrNameLst>
                                      </p:cBhvr>
                                      <p:to>
                                        <p:strVal val="visible"/>
                                      </p:to>
                                    </p:set>
                                    <p:anim calcmode="lin" valueType="num">
                                      <p:cBhvr>
                                        <p:cTn id="1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87">
                                            <p:txEl>
                                              <p:pRg st="1" end="1"/>
                                            </p:txEl>
                                          </p:spTgt>
                                        </p:tgtEl>
                                        <p:attrNameLst>
                                          <p:attrName>style.visibility</p:attrName>
                                        </p:attrNameLst>
                                      </p:cBhvr>
                                      <p:to>
                                        <p:strVal val="visible"/>
                                      </p:to>
                                    </p:set>
                                    <p:anim calcmode="lin" valueType="num">
                                      <p:cBhvr>
                                        <p:cTn id="17" dur="500" fill="hold"/>
                                        <p:tgtEl>
                                          <p:spTgt spid="8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87">
                                            <p:txEl>
                                              <p:pRg st="2" end="2"/>
                                            </p:txEl>
                                          </p:spTgt>
                                        </p:tgtEl>
                                        <p:attrNameLst>
                                          <p:attrName>style.visibility</p:attrName>
                                        </p:attrNameLst>
                                      </p:cBhvr>
                                      <p:to>
                                        <p:strVal val="visible"/>
                                      </p:to>
                                    </p:set>
                                    <p:anim calcmode="lin" valueType="num">
                                      <p:cBhvr>
                                        <p:cTn id="23" dur="500" fill="hold"/>
                                        <p:tgtEl>
                                          <p:spTgt spid="87">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87">
                                            <p:txEl>
                                              <p:pRg st="3" end="3"/>
                                            </p:txEl>
                                          </p:spTgt>
                                        </p:tgtEl>
                                        <p:attrNameLst>
                                          <p:attrName>style.visibility</p:attrName>
                                        </p:attrNameLst>
                                      </p:cBhvr>
                                      <p:to>
                                        <p:strVal val="visible"/>
                                      </p:to>
                                    </p:set>
                                    <p:anim calcmode="lin" valueType="num">
                                      <p:cBhvr>
                                        <p:cTn id="29" dur="500" fill="hold"/>
                                        <p:tgtEl>
                                          <p:spTgt spid="87">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87">
                                            <p:txEl>
                                              <p:pRg st="4" end="4"/>
                                            </p:txEl>
                                          </p:spTgt>
                                        </p:tgtEl>
                                        <p:attrNameLst>
                                          <p:attrName>style.visibility</p:attrName>
                                        </p:attrNameLst>
                                      </p:cBhvr>
                                      <p:to>
                                        <p:strVal val="visible"/>
                                      </p:to>
                                    </p:set>
                                    <p:anim calcmode="lin" valueType="num">
                                      <p:cBhvr>
                                        <p:cTn id="35" dur="500" fill="hold"/>
                                        <p:tgtEl>
                                          <p:spTgt spid="8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87" grpId="1"/>
    </p:bldLst>
  </p:timing>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 name="Shape 89"/>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90" name="Shape 90"/>
          <p:cNvSpPr/>
          <p:nvPr>
            <p:ph type="body" idx="1"/>
          </p:nvPr>
        </p:nvSpPr>
        <p:spPr>
          <a:xfrm>
            <a:off x="685800" y="1600200"/>
            <a:ext cx="8001000" cy="5257800"/>
          </a:xfrm>
          <a:prstGeom prst="rect">
            <a:avLst/>
          </a:prstGeom>
          <a:solidFill>
            <a:srgbClr val="000000">
              <a:alpha val="50195"/>
            </a:srgbClr>
          </a:solidFill>
        </p:spPr>
        <p:txBody>
          <a:bodyPr lIns="0" tIns="0" rIns="0" bIns="0">
            <a:normAutofit fontScale="100000" lnSpcReduction="0"/>
          </a:bodyPr>
          <a:lstStyle/>
          <a:p>
            <a:pPr lvl="0">
              <a:defRPr sz="1800">
                <a:solidFill>
                  <a:srgbClr val="000000"/>
                </a:solidFill>
                <a:uFillTx/>
              </a:defRPr>
            </a:pPr>
            <a:r>
              <a:rPr sz="3200">
                <a:solidFill>
                  <a:srgbClr val="FFFFFF"/>
                </a:solidFill>
                <a:uFill>
                  <a:solidFill>
                    <a:srgbClr val="FFFFFF"/>
                  </a:solidFill>
                </a:uFill>
              </a:rPr>
              <a:t>Practical Dating Rules</a:t>
            </a:r>
            <a:endParaRPr sz="32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Pray before and after the </a:t>
            </a:r>
            <a:br>
              <a:rPr sz="2800">
                <a:solidFill>
                  <a:srgbClr val="FFFFFF"/>
                </a:solidFill>
                <a:uFill>
                  <a:solidFill>
                    <a:srgbClr val="FFFFFF"/>
                  </a:solidFill>
                </a:uFill>
              </a:rPr>
            </a:br>
            <a:r>
              <a:rPr sz="2800">
                <a:solidFill>
                  <a:srgbClr val="FFFFFF"/>
                </a:solidFill>
                <a:uFill>
                  <a:solidFill>
                    <a:srgbClr val="FFFFFF"/>
                  </a:solidFill>
                </a:uFill>
              </a:rPr>
              <a:t>date – 1 Thess. 5:17</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Plan for Purity</a:t>
            </a:r>
            <a:endParaRPr sz="28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In Activity – 2 Tim. 2:22</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In Dress – Rom. 12:1-2</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In Conduct – 1 Tim. 5:2</a:t>
            </a:r>
            <a:endParaRPr sz="24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No Two-Day Dates – 1 Thess. 5:22</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Listen to Your Parents! – Rom. 1:30</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90">
                                            <p:bg/>
                                          </p:spTgt>
                                        </p:tgtEl>
                                        <p:attrNameLst>
                                          <p:attrName>style.visibility</p:attrName>
                                        </p:attrNameLst>
                                      </p:cBhvr>
                                      <p:to>
                                        <p:strVal val="visible"/>
                                      </p:to>
                                    </p:set>
                                    <p:anim calcmode="lin" valueType="num">
                                      <p:cBhvr>
                                        <p:cTn id="7" dur="500" fill="hold"/>
                                        <p:tgtEl>
                                          <p:spTgt spid="90">
                                            <p:bg/>
                                          </p:spTgt>
                                        </p:tgtEl>
                                        <p:attrNameLst>
                                          <p:attrName>ppt_x</p:attrName>
                                        </p:attrNameLst>
                                      </p:cBhvr>
                                      <p:tavLst>
                                        <p:tav tm="0">
                                          <p:val>
                                            <p:strVal val="#ppt_x"/>
                                          </p:val>
                                        </p:tav>
                                        <p:tav tm="100000">
                                          <p:val>
                                            <p:strVal val="#ppt_x"/>
                                          </p:val>
                                        </p:tav>
                                      </p:tavLst>
                                    </p:anim>
                                    <p:anim calcmode="lin" valueType="num">
                                      <p:cBhvr>
                                        <p:cTn id="8" dur="500" fill="hold"/>
                                        <p:tgtEl>
                                          <p:spTgt spid="90">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90">
                                            <p:txEl>
                                              <p:pRg st="0" end="0"/>
                                            </p:txEl>
                                          </p:spTgt>
                                        </p:tgtEl>
                                        <p:attrNameLst>
                                          <p:attrName>style.visibility</p:attrName>
                                        </p:attrNameLst>
                                      </p:cBhvr>
                                      <p:to>
                                        <p:strVal val="visible"/>
                                      </p:to>
                                    </p:set>
                                    <p:anim calcmode="lin" valueType="num">
                                      <p:cBhvr>
                                        <p:cTn id="11" dur="500" fill="hold"/>
                                        <p:tgtEl>
                                          <p:spTgt spid="9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90">
                                            <p:txEl>
                                              <p:pRg st="1" end="1"/>
                                            </p:txEl>
                                          </p:spTgt>
                                        </p:tgtEl>
                                        <p:attrNameLst>
                                          <p:attrName>style.visibility</p:attrName>
                                        </p:attrNameLst>
                                      </p:cBhvr>
                                      <p:to>
                                        <p:strVal val="visible"/>
                                      </p:to>
                                    </p:set>
                                    <p:anim calcmode="lin" valueType="num">
                                      <p:cBhvr>
                                        <p:cTn id="17" dur="500" fill="hold"/>
                                        <p:tgtEl>
                                          <p:spTgt spid="9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9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90">
                                            <p:txEl>
                                              <p:pRg st="2" end="2"/>
                                            </p:txEl>
                                          </p:spTgt>
                                        </p:tgtEl>
                                        <p:attrNameLst>
                                          <p:attrName>style.visibility</p:attrName>
                                        </p:attrNameLst>
                                      </p:cBhvr>
                                      <p:to>
                                        <p:strVal val="visible"/>
                                      </p:to>
                                    </p:set>
                                    <p:anim calcmode="lin" valueType="num">
                                      <p:cBhvr>
                                        <p:cTn id="23" dur="500" fill="hold"/>
                                        <p:tgtEl>
                                          <p:spTgt spid="90">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90">
                                            <p:txEl>
                                              <p:pRg st="3" end="3"/>
                                            </p:txEl>
                                          </p:spTgt>
                                        </p:tgtEl>
                                        <p:attrNameLst>
                                          <p:attrName>style.visibility</p:attrName>
                                        </p:attrNameLst>
                                      </p:cBhvr>
                                      <p:to>
                                        <p:strVal val="visible"/>
                                      </p:to>
                                    </p:set>
                                    <p:anim calcmode="lin" valueType="num">
                                      <p:cBhvr>
                                        <p:cTn id="29" dur="500" fill="hold"/>
                                        <p:tgtEl>
                                          <p:spTgt spid="90">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9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90">
                                            <p:txEl>
                                              <p:pRg st="4" end="4"/>
                                            </p:txEl>
                                          </p:spTgt>
                                        </p:tgtEl>
                                        <p:attrNameLst>
                                          <p:attrName>style.visibility</p:attrName>
                                        </p:attrNameLst>
                                      </p:cBhvr>
                                      <p:to>
                                        <p:strVal val="visible"/>
                                      </p:to>
                                    </p:set>
                                    <p:anim calcmode="lin" valueType="num">
                                      <p:cBhvr>
                                        <p:cTn id="35" dur="500" fill="hold"/>
                                        <p:tgtEl>
                                          <p:spTgt spid="9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9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90">
                                            <p:txEl>
                                              <p:pRg st="5" end="5"/>
                                            </p:txEl>
                                          </p:spTgt>
                                        </p:tgtEl>
                                        <p:attrNameLst>
                                          <p:attrName>style.visibility</p:attrName>
                                        </p:attrNameLst>
                                      </p:cBhvr>
                                      <p:to>
                                        <p:strVal val="visible"/>
                                      </p:to>
                                    </p:set>
                                    <p:anim calcmode="lin" valueType="num">
                                      <p:cBhvr>
                                        <p:cTn id="41" dur="500" fill="hold"/>
                                        <p:tgtEl>
                                          <p:spTgt spid="90">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9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90">
                                            <p:txEl>
                                              <p:pRg st="6" end="6"/>
                                            </p:txEl>
                                          </p:spTgt>
                                        </p:tgtEl>
                                        <p:attrNameLst>
                                          <p:attrName>style.visibility</p:attrName>
                                        </p:attrNameLst>
                                      </p:cBhvr>
                                      <p:to>
                                        <p:strVal val="visible"/>
                                      </p:to>
                                    </p:set>
                                    <p:anim calcmode="lin" valueType="num">
                                      <p:cBhvr>
                                        <p:cTn id="47" dur="500" fill="hold"/>
                                        <p:tgtEl>
                                          <p:spTgt spid="90">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9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nodeType="clickEffect" presetClass="entr" presetSubtype="4" presetID="2" grpId="1" fill="hold">
                                  <p:stCondLst>
                                    <p:cond delay="0"/>
                                  </p:stCondLst>
                                  <p:iterate type="el" backwards="0">
                                    <p:tmAbs val="0"/>
                                  </p:iterate>
                                  <p:childTnLst>
                                    <p:set>
                                      <p:cBhvr>
                                        <p:cTn id="52" fill="hold"/>
                                        <p:tgtEl>
                                          <p:spTgt spid="90">
                                            <p:txEl>
                                              <p:pRg st="7" end="7"/>
                                            </p:txEl>
                                          </p:spTgt>
                                        </p:tgtEl>
                                        <p:attrNameLst>
                                          <p:attrName>style.visibility</p:attrName>
                                        </p:attrNameLst>
                                      </p:cBhvr>
                                      <p:to>
                                        <p:strVal val="visible"/>
                                      </p:to>
                                    </p:set>
                                    <p:anim calcmode="lin" valueType="num">
                                      <p:cBhvr>
                                        <p:cTn id="53" dur="500" fill="hold"/>
                                        <p:tgtEl>
                                          <p:spTgt spid="90">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9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90" grpId="1"/>
    </p:bldLst>
  </p:timing>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400">
                <a:solidFill>
                  <a:srgbClr val="FFFFFF"/>
                </a:solidFill>
                <a:uFill>
                  <a:solidFill>
                    <a:srgbClr val="FFFFFF"/>
                  </a:solidFill>
                </a:uFill>
              </a:rPr>
            </a:fld>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94" name="Shape 94"/>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95" name="Shape 95"/>
          <p:cNvSpPr/>
          <p:nvPr>
            <p:ph type="body" idx="1"/>
          </p:nvPr>
        </p:nvSpPr>
        <p:spPr>
          <a:xfrm>
            <a:off x="685800" y="1600200"/>
            <a:ext cx="8229600" cy="5257800"/>
          </a:xfrm>
          <a:prstGeom prst="rect">
            <a:avLst/>
          </a:prstGeom>
          <a:solidFill>
            <a:srgbClr val="000000">
              <a:alpha val="50195"/>
            </a:srgbClr>
          </a:solidFill>
        </p:spPr>
        <p:txBody>
          <a:bodyPr lIns="0" tIns="0" rIns="0" bIns="0">
            <a:normAutofit fontScale="100000" lnSpcReduction="0"/>
          </a:bodyPr>
          <a:lstStyle/>
          <a:p>
            <a:pPr lvl="0">
              <a:lnSpc>
                <a:spcPct val="90000"/>
              </a:lnSpc>
              <a:defRPr sz="1800">
                <a:solidFill>
                  <a:srgbClr val="000000"/>
                </a:solidFill>
                <a:uFillTx/>
              </a:defRPr>
            </a:pPr>
            <a:r>
              <a:rPr sz="3200">
                <a:solidFill>
                  <a:srgbClr val="FFFFFF"/>
                </a:solidFill>
                <a:uFill>
                  <a:solidFill>
                    <a:srgbClr val="FFFFFF"/>
                  </a:solidFill>
                </a:uFill>
              </a:rPr>
              <a:t>Parental Warning Signs</a:t>
            </a:r>
            <a:br>
              <a:rPr sz="3200">
                <a:solidFill>
                  <a:srgbClr val="FFFFFF"/>
                </a:solidFill>
                <a:uFill>
                  <a:solidFill>
                    <a:srgbClr val="FFFFFF"/>
                  </a:solidFill>
                </a:uFill>
              </a:rPr>
            </a:br>
            <a:r>
              <a:rPr sz="3200">
                <a:solidFill>
                  <a:srgbClr val="FFFFFF"/>
                </a:solidFill>
                <a:uFill>
                  <a:solidFill>
                    <a:srgbClr val="FFFFFF"/>
                  </a:solidFill>
                </a:uFill>
              </a:rPr>
              <a:t>after dating begins for a </a:t>
            </a:r>
            <a:br>
              <a:rPr sz="3200">
                <a:solidFill>
                  <a:srgbClr val="FFFFFF"/>
                </a:solidFill>
                <a:uFill>
                  <a:solidFill>
                    <a:srgbClr val="FFFFFF"/>
                  </a:solidFill>
                </a:uFill>
              </a:rPr>
            </a:br>
            <a:r>
              <a:rPr sz="3200">
                <a:solidFill>
                  <a:srgbClr val="FFFFFF"/>
                </a:solidFill>
                <a:uFill>
                  <a:solidFill>
                    <a:srgbClr val="FFFFFF"/>
                  </a:solidFill>
                </a:uFill>
              </a:rPr>
              <a:t>young person</a:t>
            </a:r>
            <a:endParaRPr sz="32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Lying/Sneakiness</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Avoidance/Distancing (especially after a date)</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Missing Curfew</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Loss of Spiritual Interest</a:t>
            </a:r>
          </a:p>
        </p:txBody>
      </p:sp>
      <p:sp>
        <p:nvSpPr>
          <p:cNvPr id="96" name="Shape 96"/>
          <p:cNvSpPr/>
          <p:nvPr/>
        </p:nvSpPr>
        <p:spPr>
          <a:xfrm>
            <a:off x="5638800" y="0"/>
            <a:ext cx="3505200" cy="241166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Fornication is a sin against one’s own body – 1 Cor. 6:18</a:t>
            </a:r>
            <a:endParaRPr>
              <a:solidFill>
                <a:srgbClr val="FFFFFF"/>
              </a:solidFill>
              <a:uFill>
                <a:solidFill>
                  <a:srgbClr val="FFFFFF"/>
                </a:solidFill>
              </a:uFill>
            </a:endParaRPr>
          </a:p>
          <a:p>
            <a:pPr lvl="0">
              <a:lnSpc>
                <a:spcPct val="90000"/>
              </a:lnSpc>
              <a:spcBef>
                <a:spcPts val="300"/>
              </a:spcBef>
              <a:buSzPct val="100000"/>
              <a:buChar char="–"/>
              <a:defRPr>
                <a:solidFill>
                  <a:srgbClr val="000000"/>
                </a:solidFill>
                <a:uFillTx/>
              </a:defRPr>
            </a:pPr>
            <a:r>
              <a:rPr sz="1400">
                <a:solidFill>
                  <a:srgbClr val="FFFFFF"/>
                </a:solidFill>
                <a:uFill>
                  <a:solidFill>
                    <a:srgbClr val="FFFFFF"/>
                  </a:solidFill>
                </a:uFill>
              </a:rPr>
              <a:t>Physically, emotionally, other consequences</a:t>
            </a:r>
            <a:endParaRPr>
              <a:solidFill>
                <a:srgbClr val="FFFFFF"/>
              </a:solidFill>
              <a:uFill>
                <a:solidFill>
                  <a:srgbClr val="FFFFFF"/>
                </a:solidFill>
              </a:uFill>
            </a:endParaRPr>
          </a:p>
          <a:p>
            <a:pPr lvl="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The Will of God – 1 Thess. 4:3-8</a:t>
            </a:r>
            <a:endParaRPr>
              <a:solidFill>
                <a:srgbClr val="FFFFFF"/>
              </a:solidFill>
              <a:uFill>
                <a:solidFill>
                  <a:srgbClr val="FFFFFF"/>
                </a:solidFill>
              </a:uFill>
            </a:endParaRPr>
          </a:p>
          <a:p>
            <a:pPr lvl="1" marL="457200" indent="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Self control, - v4</a:t>
            </a:r>
            <a:endParaRPr>
              <a:solidFill>
                <a:srgbClr val="FFFFFF"/>
              </a:solidFill>
              <a:uFill>
                <a:solidFill>
                  <a:srgbClr val="FFFFFF"/>
                </a:solidFill>
              </a:uFill>
            </a:endParaRPr>
          </a:p>
          <a:p>
            <a:pPr lvl="1" marL="457200" indent="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Guard the mind, v4 </a:t>
            </a:r>
            <a:endParaRPr>
              <a:solidFill>
                <a:srgbClr val="FFFFFF"/>
              </a:solidFill>
              <a:uFill>
                <a:solidFill>
                  <a:srgbClr val="FFFFFF"/>
                </a:solidFill>
              </a:uFill>
            </a:endParaRPr>
          </a:p>
          <a:p>
            <a:pPr lvl="1" marL="457200" indent="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Don’t be like the godless, v5</a:t>
            </a:r>
            <a:endParaRPr>
              <a:solidFill>
                <a:srgbClr val="FFFFFF"/>
              </a:solidFill>
              <a:uFill>
                <a:solidFill>
                  <a:srgbClr val="FFFFFF"/>
                </a:solidFill>
              </a:uFill>
            </a:endParaRPr>
          </a:p>
          <a:p>
            <a:pPr lvl="1" marL="457200" indent="0">
              <a:lnSpc>
                <a:spcPct val="90000"/>
              </a:lnSpc>
              <a:spcBef>
                <a:spcPts val="300"/>
              </a:spcBef>
              <a:buSzPct val="100000"/>
              <a:buChar char="–"/>
              <a:defRPr>
                <a:solidFill>
                  <a:srgbClr val="000000"/>
                </a:solidFill>
                <a:uFillTx/>
              </a:defRPr>
            </a:pPr>
            <a:r>
              <a:rPr sz="1600">
                <a:solidFill>
                  <a:srgbClr val="FFFFFF"/>
                </a:solidFill>
                <a:uFill>
                  <a:solidFill>
                    <a:srgbClr val="FFFFFF"/>
                  </a:solidFill>
                </a:uFill>
              </a:rPr>
              <a:t>Don’t take advantage of another (fraudulent love) v6</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95">
                                            <p:bg/>
                                          </p:spTgt>
                                        </p:tgtEl>
                                        <p:attrNameLst>
                                          <p:attrName>style.visibility</p:attrName>
                                        </p:attrNameLst>
                                      </p:cBhvr>
                                      <p:to>
                                        <p:strVal val="visible"/>
                                      </p:to>
                                    </p:set>
                                    <p:anim calcmode="lin" valueType="num">
                                      <p:cBhvr>
                                        <p:cTn id="7" dur="500" fill="hold"/>
                                        <p:tgtEl>
                                          <p:spTgt spid="95">
                                            <p:bg/>
                                          </p:spTgt>
                                        </p:tgtEl>
                                        <p:attrNameLst>
                                          <p:attrName>ppt_x</p:attrName>
                                        </p:attrNameLst>
                                      </p:cBhvr>
                                      <p:tavLst>
                                        <p:tav tm="0">
                                          <p:val>
                                            <p:strVal val="#ppt_x"/>
                                          </p:val>
                                        </p:tav>
                                        <p:tav tm="100000">
                                          <p:val>
                                            <p:strVal val="#ppt_x"/>
                                          </p:val>
                                        </p:tav>
                                      </p:tavLst>
                                    </p:anim>
                                    <p:anim calcmode="lin" valueType="num">
                                      <p:cBhvr>
                                        <p:cTn id="8" dur="500" fill="hold"/>
                                        <p:tgtEl>
                                          <p:spTgt spid="95">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95">
                                            <p:txEl>
                                              <p:pRg st="0" end="0"/>
                                            </p:txEl>
                                          </p:spTgt>
                                        </p:tgtEl>
                                        <p:attrNameLst>
                                          <p:attrName>style.visibility</p:attrName>
                                        </p:attrNameLst>
                                      </p:cBhvr>
                                      <p:to>
                                        <p:strVal val="visible"/>
                                      </p:to>
                                    </p:set>
                                    <p:anim calcmode="lin" valueType="num">
                                      <p:cBhvr>
                                        <p:cTn id="11" dur="500" fill="hold"/>
                                        <p:tgtEl>
                                          <p:spTgt spid="9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95">
                                            <p:txEl>
                                              <p:pRg st="1" end="1"/>
                                            </p:txEl>
                                          </p:spTgt>
                                        </p:tgtEl>
                                        <p:attrNameLst>
                                          <p:attrName>style.visibility</p:attrName>
                                        </p:attrNameLst>
                                      </p:cBhvr>
                                      <p:to>
                                        <p:strVal val="visible"/>
                                      </p:to>
                                    </p:set>
                                    <p:anim calcmode="lin" valueType="num">
                                      <p:cBhvr>
                                        <p:cTn id="17" dur="500" fill="hold"/>
                                        <p:tgtEl>
                                          <p:spTgt spid="9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95">
                                            <p:txEl>
                                              <p:pRg st="2" end="2"/>
                                            </p:txEl>
                                          </p:spTgt>
                                        </p:tgtEl>
                                        <p:attrNameLst>
                                          <p:attrName>style.visibility</p:attrName>
                                        </p:attrNameLst>
                                      </p:cBhvr>
                                      <p:to>
                                        <p:strVal val="visible"/>
                                      </p:to>
                                    </p:set>
                                    <p:anim calcmode="lin" valueType="num">
                                      <p:cBhvr>
                                        <p:cTn id="23" dur="500" fill="hold"/>
                                        <p:tgtEl>
                                          <p:spTgt spid="95">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95">
                                            <p:txEl>
                                              <p:pRg st="3" end="3"/>
                                            </p:txEl>
                                          </p:spTgt>
                                        </p:tgtEl>
                                        <p:attrNameLst>
                                          <p:attrName>style.visibility</p:attrName>
                                        </p:attrNameLst>
                                      </p:cBhvr>
                                      <p:to>
                                        <p:strVal val="visible"/>
                                      </p:to>
                                    </p:set>
                                    <p:anim calcmode="lin" valueType="num">
                                      <p:cBhvr>
                                        <p:cTn id="29" dur="500" fill="hold"/>
                                        <p:tgtEl>
                                          <p:spTgt spid="95">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95">
                                            <p:txEl>
                                              <p:pRg st="4" end="4"/>
                                            </p:txEl>
                                          </p:spTgt>
                                        </p:tgtEl>
                                        <p:attrNameLst>
                                          <p:attrName>style.visibility</p:attrName>
                                        </p:attrNameLst>
                                      </p:cBhvr>
                                      <p:to>
                                        <p:strVal val="visible"/>
                                      </p:to>
                                    </p:set>
                                    <p:anim calcmode="lin" valueType="num">
                                      <p:cBhvr>
                                        <p:cTn id="35" dur="500" fill="hold"/>
                                        <p:tgtEl>
                                          <p:spTgt spid="9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95" grpId="1"/>
    </p:bldLst>
  </p:timing>
</p:sld>
</file>

<file path=ppt/slides/slide16.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98" name="Shape 98"/>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99" name="Shape 99"/>
          <p:cNvSpPr/>
          <p:nvPr>
            <p:ph type="body" idx="1"/>
          </p:nvPr>
        </p:nvSpPr>
        <p:spPr>
          <a:xfrm>
            <a:off x="685800" y="1600200"/>
            <a:ext cx="8229600" cy="5257800"/>
          </a:xfrm>
          <a:prstGeom prst="rect">
            <a:avLst/>
          </a:prstGeom>
          <a:solidFill>
            <a:srgbClr val="000000">
              <a:alpha val="50195"/>
            </a:srgbClr>
          </a:solidFill>
        </p:spPr>
        <p:txBody>
          <a:bodyPr lIns="0" tIns="0" rIns="0" bIns="0">
            <a:normAutofit fontScale="100000" lnSpcReduction="0"/>
          </a:bodyPr>
          <a:lstStyle/>
          <a:p>
            <a:pPr lvl="0" marL="300037" indent="-300037">
              <a:spcBef>
                <a:spcPts val="600"/>
              </a:spcBef>
              <a:defRPr sz="1800">
                <a:solidFill>
                  <a:srgbClr val="000000"/>
                </a:solidFill>
                <a:uFillTx/>
              </a:defRPr>
            </a:pPr>
            <a:r>
              <a:rPr sz="2800">
                <a:solidFill>
                  <a:srgbClr val="FFFFFF"/>
                </a:solidFill>
                <a:uFill>
                  <a:solidFill>
                    <a:srgbClr val="FFFFFF"/>
                  </a:solidFill>
                </a:uFill>
              </a:rPr>
              <a:t>There is always hope for any sinner.</a:t>
            </a:r>
            <a:endParaRPr sz="2800">
              <a:solidFill>
                <a:srgbClr val="FFFFFF"/>
              </a:solidFill>
              <a:uFill>
                <a:solidFill>
                  <a:srgbClr val="FFFFFF"/>
                </a:solidFill>
              </a:uFill>
            </a:endParaRPr>
          </a:p>
          <a:p>
            <a:pPr lvl="1" marL="702128" indent="-244928">
              <a:spcBef>
                <a:spcPts val="500"/>
              </a:spcBef>
              <a:defRPr sz="1800">
                <a:solidFill>
                  <a:srgbClr val="000000"/>
                </a:solidFill>
                <a:uFillTx/>
              </a:defRPr>
            </a:pPr>
            <a:r>
              <a:rPr sz="2400">
                <a:solidFill>
                  <a:srgbClr val="FFFFFF"/>
                </a:solidFill>
                <a:uFill>
                  <a:solidFill>
                    <a:srgbClr val="FFFFFF"/>
                  </a:solidFill>
                </a:uFill>
              </a:rPr>
              <a:t>Ps 51:7-10</a:t>
            </a:r>
            <a:endParaRPr sz="2800">
              <a:solidFill>
                <a:srgbClr val="FFFFFF"/>
              </a:solidFill>
              <a:uFill>
                <a:solidFill>
                  <a:srgbClr val="FFFFFF"/>
                </a:solidFill>
              </a:uFill>
            </a:endParaRPr>
          </a:p>
          <a:p>
            <a:pPr lvl="2" marL="1104900" indent="-190500">
              <a:spcBef>
                <a:spcPts val="400"/>
              </a:spcBef>
              <a:defRPr sz="1800">
                <a:solidFill>
                  <a:srgbClr val="000000"/>
                </a:solidFill>
                <a:uFillTx/>
              </a:defRPr>
            </a:pPr>
            <a:r>
              <a:rPr sz="2000">
                <a:solidFill>
                  <a:srgbClr val="FFFFFF"/>
                </a:solidFill>
                <a:uFill>
                  <a:solidFill>
                    <a:srgbClr val="FFFFFF"/>
                  </a:solidFill>
                </a:uFill>
              </a:rPr>
              <a:t>7 Purge me with hyssop, and I shall be clean;</a:t>
            </a:r>
            <a:endParaRPr sz="2400">
              <a:solidFill>
                <a:srgbClr val="FFFFFF"/>
              </a:solidFill>
              <a:uFill>
                <a:solidFill>
                  <a:srgbClr val="FFFFFF"/>
                </a:solidFill>
              </a:uFill>
            </a:endParaRPr>
          </a:p>
          <a:p>
            <a:pPr lvl="2" marL="1104900" indent="-190500">
              <a:spcBef>
                <a:spcPts val="400"/>
              </a:spcBef>
              <a:defRPr sz="1800">
                <a:solidFill>
                  <a:srgbClr val="000000"/>
                </a:solidFill>
                <a:uFillTx/>
              </a:defRPr>
            </a:pPr>
            <a:r>
              <a:rPr sz="2000">
                <a:solidFill>
                  <a:srgbClr val="FFFFFF"/>
                </a:solidFill>
                <a:uFill>
                  <a:solidFill>
                    <a:srgbClr val="FFFFFF"/>
                  </a:solidFill>
                </a:uFill>
              </a:rPr>
              <a:t>Wash me, and I shall be whiter than snow. </a:t>
            </a:r>
            <a:endParaRPr sz="2400">
              <a:solidFill>
                <a:srgbClr val="FFFFFF"/>
              </a:solidFill>
              <a:uFill>
                <a:solidFill>
                  <a:srgbClr val="FFFFFF"/>
                </a:solidFill>
              </a:uFill>
            </a:endParaRPr>
          </a:p>
          <a:p>
            <a:pPr lvl="2" marL="1104900" indent="-190500">
              <a:spcBef>
                <a:spcPts val="400"/>
              </a:spcBef>
              <a:defRPr sz="1800">
                <a:solidFill>
                  <a:srgbClr val="000000"/>
                </a:solidFill>
                <a:uFillTx/>
              </a:defRPr>
            </a:pPr>
            <a:r>
              <a:rPr sz="2000">
                <a:solidFill>
                  <a:srgbClr val="FFFFFF"/>
                </a:solidFill>
                <a:uFill>
                  <a:solidFill>
                    <a:srgbClr val="FFFFFF"/>
                  </a:solidFill>
                </a:uFill>
              </a:rPr>
              <a:t>8 Make me hear joy and gladness,</a:t>
            </a:r>
            <a:endParaRPr sz="2400">
              <a:solidFill>
                <a:srgbClr val="FFFFFF"/>
              </a:solidFill>
              <a:uFill>
                <a:solidFill>
                  <a:srgbClr val="FFFFFF"/>
                </a:solidFill>
              </a:uFill>
            </a:endParaRPr>
          </a:p>
          <a:p>
            <a:pPr lvl="2" marL="1104900" indent="-190500">
              <a:spcBef>
                <a:spcPts val="400"/>
              </a:spcBef>
              <a:defRPr sz="1800">
                <a:solidFill>
                  <a:srgbClr val="000000"/>
                </a:solidFill>
                <a:uFillTx/>
              </a:defRPr>
            </a:pPr>
            <a:r>
              <a:rPr sz="2000">
                <a:solidFill>
                  <a:srgbClr val="FFFFFF"/>
                </a:solidFill>
                <a:uFill>
                  <a:solidFill>
                    <a:srgbClr val="FFFFFF"/>
                  </a:solidFill>
                </a:uFill>
              </a:rPr>
              <a:t>That the bones You have broken may rejoice. </a:t>
            </a:r>
            <a:endParaRPr sz="2400">
              <a:solidFill>
                <a:srgbClr val="FFFFFF"/>
              </a:solidFill>
              <a:uFill>
                <a:solidFill>
                  <a:srgbClr val="FFFFFF"/>
                </a:solidFill>
              </a:uFill>
            </a:endParaRPr>
          </a:p>
          <a:p>
            <a:pPr lvl="2" marL="1104900" indent="-190500">
              <a:spcBef>
                <a:spcPts val="400"/>
              </a:spcBef>
              <a:defRPr sz="1800">
                <a:solidFill>
                  <a:srgbClr val="000000"/>
                </a:solidFill>
                <a:uFillTx/>
              </a:defRPr>
            </a:pPr>
            <a:r>
              <a:rPr sz="2000">
                <a:solidFill>
                  <a:srgbClr val="FFFFFF"/>
                </a:solidFill>
                <a:uFill>
                  <a:solidFill>
                    <a:srgbClr val="FFFFFF"/>
                  </a:solidFill>
                </a:uFill>
              </a:rPr>
              <a:t>9 Hide Your face from my sins,</a:t>
            </a:r>
            <a:endParaRPr sz="2400">
              <a:solidFill>
                <a:srgbClr val="FFFFFF"/>
              </a:solidFill>
              <a:uFill>
                <a:solidFill>
                  <a:srgbClr val="FFFFFF"/>
                </a:solidFill>
              </a:uFill>
            </a:endParaRPr>
          </a:p>
          <a:p>
            <a:pPr lvl="2" marL="1104900" indent="-190500">
              <a:spcBef>
                <a:spcPts val="400"/>
              </a:spcBef>
              <a:defRPr sz="1800">
                <a:solidFill>
                  <a:srgbClr val="000000"/>
                </a:solidFill>
                <a:uFillTx/>
              </a:defRPr>
            </a:pPr>
            <a:r>
              <a:rPr sz="2000">
                <a:solidFill>
                  <a:srgbClr val="FFFFFF"/>
                </a:solidFill>
                <a:uFill>
                  <a:solidFill>
                    <a:srgbClr val="FFFFFF"/>
                  </a:solidFill>
                </a:uFill>
              </a:rPr>
              <a:t>And blot out all my iniquities. </a:t>
            </a:r>
            <a:endParaRPr sz="2400">
              <a:solidFill>
                <a:srgbClr val="FFFFFF"/>
              </a:solidFill>
              <a:uFill>
                <a:solidFill>
                  <a:srgbClr val="FFFFFF"/>
                </a:solidFill>
              </a:uFill>
            </a:endParaRPr>
          </a:p>
          <a:p>
            <a:pPr lvl="2" marL="1104900" indent="-190500">
              <a:spcBef>
                <a:spcPts val="400"/>
              </a:spcBef>
              <a:defRPr sz="1800">
                <a:solidFill>
                  <a:srgbClr val="000000"/>
                </a:solidFill>
                <a:uFillTx/>
              </a:defRPr>
            </a:pPr>
            <a:r>
              <a:rPr sz="2000">
                <a:solidFill>
                  <a:srgbClr val="FFFFFF"/>
                </a:solidFill>
                <a:uFill>
                  <a:solidFill>
                    <a:srgbClr val="FFFFFF"/>
                  </a:solidFill>
                </a:uFill>
              </a:rPr>
              <a:t>10 Create in me a clean heart, O God,</a:t>
            </a:r>
            <a:endParaRPr sz="2400">
              <a:solidFill>
                <a:srgbClr val="FFFFFF"/>
              </a:solidFill>
              <a:uFill>
                <a:solidFill>
                  <a:srgbClr val="FFFFFF"/>
                </a:solidFill>
              </a:uFill>
            </a:endParaRPr>
          </a:p>
          <a:p>
            <a:pPr lvl="2" marL="1104900" indent="-190500">
              <a:spcBef>
                <a:spcPts val="400"/>
              </a:spcBef>
              <a:defRPr sz="1800">
                <a:solidFill>
                  <a:srgbClr val="000000"/>
                </a:solidFill>
                <a:uFillTx/>
              </a:defRPr>
            </a:pPr>
            <a:r>
              <a:rPr sz="2000">
                <a:solidFill>
                  <a:srgbClr val="FFFFFF"/>
                </a:solidFill>
                <a:uFill>
                  <a:solidFill>
                    <a:srgbClr val="FFFFFF"/>
                  </a:solidFill>
                </a:uFill>
              </a:rPr>
              <a:t>And renew a steadfast spirit within me. </a:t>
            </a:r>
            <a:endParaRPr sz="2400">
              <a:solidFill>
                <a:srgbClr val="FFFFFF"/>
              </a:solidFill>
              <a:uFill>
                <a:solidFill>
                  <a:srgbClr val="FFFFFF"/>
                </a:solidFill>
              </a:uFill>
            </a:endParaRPr>
          </a:p>
          <a:p>
            <a:pPr lvl="1" marL="702128" indent="-244928">
              <a:spcBef>
                <a:spcPts val="500"/>
              </a:spcBef>
              <a:defRPr sz="1800">
                <a:solidFill>
                  <a:srgbClr val="000000"/>
                </a:solidFill>
                <a:uFillTx/>
              </a:defRPr>
            </a:pPr>
            <a:r>
              <a:rPr sz="2400">
                <a:solidFill>
                  <a:srgbClr val="FFFFFF"/>
                </a:solidFill>
                <a:uFill>
                  <a:solidFill>
                    <a:srgbClr val="FFFFFF"/>
                  </a:solidFill>
                </a:uFill>
              </a:rPr>
              <a:t>I cannot fix you, only you can fix you with God’s help.  Only you can ask for a fresh start and a clean slate.  I cannot do that for you.  Be like David!</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99">
                                            <p:bg/>
                                          </p:spTgt>
                                        </p:tgtEl>
                                        <p:attrNameLst>
                                          <p:attrName>style.visibility</p:attrName>
                                        </p:attrNameLst>
                                      </p:cBhvr>
                                      <p:to>
                                        <p:strVal val="visible"/>
                                      </p:to>
                                    </p:set>
                                    <p:anim calcmode="lin" valueType="num">
                                      <p:cBhvr>
                                        <p:cTn id="7" dur="500" fill="hold"/>
                                        <p:tgtEl>
                                          <p:spTgt spid="99">
                                            <p:bg/>
                                          </p:spTgt>
                                        </p:tgtEl>
                                        <p:attrNameLst>
                                          <p:attrName>ppt_x</p:attrName>
                                        </p:attrNameLst>
                                      </p:cBhvr>
                                      <p:tavLst>
                                        <p:tav tm="0">
                                          <p:val>
                                            <p:strVal val="#ppt_x"/>
                                          </p:val>
                                        </p:tav>
                                        <p:tav tm="100000">
                                          <p:val>
                                            <p:strVal val="#ppt_x"/>
                                          </p:val>
                                        </p:tav>
                                      </p:tavLst>
                                    </p:anim>
                                    <p:anim calcmode="lin" valueType="num">
                                      <p:cBhvr>
                                        <p:cTn id="8" dur="500" fill="hold"/>
                                        <p:tgtEl>
                                          <p:spTgt spid="99">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99">
                                            <p:txEl>
                                              <p:pRg st="0" end="0"/>
                                            </p:txEl>
                                          </p:spTgt>
                                        </p:tgtEl>
                                        <p:attrNameLst>
                                          <p:attrName>style.visibility</p:attrName>
                                        </p:attrNameLst>
                                      </p:cBhvr>
                                      <p:to>
                                        <p:strVal val="visible"/>
                                      </p:to>
                                    </p:set>
                                    <p:anim calcmode="lin" valueType="num">
                                      <p:cBhvr>
                                        <p:cTn id="11" dur="500" fill="hold"/>
                                        <p:tgtEl>
                                          <p:spTgt spid="9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99">
                                            <p:txEl>
                                              <p:pRg st="1" end="1"/>
                                            </p:txEl>
                                          </p:spTgt>
                                        </p:tgtEl>
                                        <p:attrNameLst>
                                          <p:attrName>style.visibility</p:attrName>
                                        </p:attrNameLst>
                                      </p:cBhvr>
                                      <p:to>
                                        <p:strVal val="visible"/>
                                      </p:to>
                                    </p:set>
                                    <p:anim calcmode="lin" valueType="num">
                                      <p:cBhvr>
                                        <p:cTn id="17" dur="500" fill="hold"/>
                                        <p:tgtEl>
                                          <p:spTgt spid="9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99">
                                            <p:txEl>
                                              <p:pRg st="2" end="2"/>
                                            </p:txEl>
                                          </p:spTgt>
                                        </p:tgtEl>
                                        <p:attrNameLst>
                                          <p:attrName>style.visibility</p:attrName>
                                        </p:attrNameLst>
                                      </p:cBhvr>
                                      <p:to>
                                        <p:strVal val="visible"/>
                                      </p:to>
                                    </p:set>
                                    <p:anim calcmode="lin" valueType="num">
                                      <p:cBhvr>
                                        <p:cTn id="23" dur="500" fill="hold"/>
                                        <p:tgtEl>
                                          <p:spTgt spid="99">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99">
                                            <p:txEl>
                                              <p:pRg st="3" end="3"/>
                                            </p:txEl>
                                          </p:spTgt>
                                        </p:tgtEl>
                                        <p:attrNameLst>
                                          <p:attrName>style.visibility</p:attrName>
                                        </p:attrNameLst>
                                      </p:cBhvr>
                                      <p:to>
                                        <p:strVal val="visible"/>
                                      </p:to>
                                    </p:set>
                                    <p:anim calcmode="lin" valueType="num">
                                      <p:cBhvr>
                                        <p:cTn id="29" dur="500" fill="hold"/>
                                        <p:tgtEl>
                                          <p:spTgt spid="99">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99">
                                            <p:txEl>
                                              <p:pRg st="4" end="4"/>
                                            </p:txEl>
                                          </p:spTgt>
                                        </p:tgtEl>
                                        <p:attrNameLst>
                                          <p:attrName>style.visibility</p:attrName>
                                        </p:attrNameLst>
                                      </p:cBhvr>
                                      <p:to>
                                        <p:strVal val="visible"/>
                                      </p:to>
                                    </p:set>
                                    <p:anim calcmode="lin" valueType="num">
                                      <p:cBhvr>
                                        <p:cTn id="35" dur="500" fill="hold"/>
                                        <p:tgtEl>
                                          <p:spTgt spid="99">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99">
                                            <p:txEl>
                                              <p:pRg st="5" end="5"/>
                                            </p:txEl>
                                          </p:spTgt>
                                        </p:tgtEl>
                                        <p:attrNameLst>
                                          <p:attrName>style.visibility</p:attrName>
                                        </p:attrNameLst>
                                      </p:cBhvr>
                                      <p:to>
                                        <p:strVal val="visible"/>
                                      </p:to>
                                    </p:set>
                                    <p:anim calcmode="lin" valueType="num">
                                      <p:cBhvr>
                                        <p:cTn id="41" dur="500" fill="hold"/>
                                        <p:tgtEl>
                                          <p:spTgt spid="99">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99">
                                            <p:txEl>
                                              <p:pRg st="6" end="6"/>
                                            </p:txEl>
                                          </p:spTgt>
                                        </p:tgtEl>
                                        <p:attrNameLst>
                                          <p:attrName>style.visibility</p:attrName>
                                        </p:attrNameLst>
                                      </p:cBhvr>
                                      <p:to>
                                        <p:strVal val="visible"/>
                                      </p:to>
                                    </p:set>
                                    <p:anim calcmode="lin" valueType="num">
                                      <p:cBhvr>
                                        <p:cTn id="47" dur="500" fill="hold"/>
                                        <p:tgtEl>
                                          <p:spTgt spid="99">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nodeType="clickEffect" presetClass="entr" presetSubtype="4" presetID="2" grpId="1" fill="hold">
                                  <p:stCondLst>
                                    <p:cond delay="0"/>
                                  </p:stCondLst>
                                  <p:iterate type="el" backwards="0">
                                    <p:tmAbs val="0"/>
                                  </p:iterate>
                                  <p:childTnLst>
                                    <p:set>
                                      <p:cBhvr>
                                        <p:cTn id="52" fill="hold"/>
                                        <p:tgtEl>
                                          <p:spTgt spid="99">
                                            <p:txEl>
                                              <p:pRg st="7" end="7"/>
                                            </p:txEl>
                                          </p:spTgt>
                                        </p:tgtEl>
                                        <p:attrNameLst>
                                          <p:attrName>style.visibility</p:attrName>
                                        </p:attrNameLst>
                                      </p:cBhvr>
                                      <p:to>
                                        <p:strVal val="visible"/>
                                      </p:to>
                                    </p:set>
                                    <p:anim calcmode="lin" valueType="num">
                                      <p:cBhvr>
                                        <p:cTn id="53" dur="500" fill="hold"/>
                                        <p:tgtEl>
                                          <p:spTgt spid="99">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9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nodeType="clickEffect" presetClass="entr" presetSubtype="4" presetID="2" grpId="1" fill="hold">
                                  <p:stCondLst>
                                    <p:cond delay="0"/>
                                  </p:stCondLst>
                                  <p:iterate type="el" backwards="0">
                                    <p:tmAbs val="0"/>
                                  </p:iterate>
                                  <p:childTnLst>
                                    <p:set>
                                      <p:cBhvr>
                                        <p:cTn id="58" fill="hold"/>
                                        <p:tgtEl>
                                          <p:spTgt spid="99">
                                            <p:txEl>
                                              <p:pRg st="8" end="8"/>
                                            </p:txEl>
                                          </p:spTgt>
                                        </p:tgtEl>
                                        <p:attrNameLst>
                                          <p:attrName>style.visibility</p:attrName>
                                        </p:attrNameLst>
                                      </p:cBhvr>
                                      <p:to>
                                        <p:strVal val="visible"/>
                                      </p:to>
                                    </p:set>
                                    <p:anim calcmode="lin" valueType="num">
                                      <p:cBhvr>
                                        <p:cTn id="59" dur="500" fill="hold"/>
                                        <p:tgtEl>
                                          <p:spTgt spid="99">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9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nodeType="clickEffect" presetClass="entr" presetSubtype="4" presetID="2" grpId="1" fill="hold">
                                  <p:stCondLst>
                                    <p:cond delay="0"/>
                                  </p:stCondLst>
                                  <p:iterate type="el" backwards="0">
                                    <p:tmAbs val="0"/>
                                  </p:iterate>
                                  <p:childTnLst>
                                    <p:set>
                                      <p:cBhvr>
                                        <p:cTn id="64" fill="hold"/>
                                        <p:tgtEl>
                                          <p:spTgt spid="99">
                                            <p:txEl>
                                              <p:pRg st="9" end="9"/>
                                            </p:txEl>
                                          </p:spTgt>
                                        </p:tgtEl>
                                        <p:attrNameLst>
                                          <p:attrName>style.visibility</p:attrName>
                                        </p:attrNameLst>
                                      </p:cBhvr>
                                      <p:to>
                                        <p:strVal val="visible"/>
                                      </p:to>
                                    </p:set>
                                    <p:anim calcmode="lin" valueType="num">
                                      <p:cBhvr>
                                        <p:cTn id="65" dur="500" fill="hold"/>
                                        <p:tgtEl>
                                          <p:spTgt spid="99">
                                            <p:txEl>
                                              <p:pRg st="9" end="9"/>
                                            </p:txEl>
                                          </p:spTgt>
                                        </p:tgtEl>
                                        <p:attrNameLst>
                                          <p:attrName>ppt_x</p:attrName>
                                        </p:attrNameLst>
                                      </p:cBhvr>
                                      <p:tavLst>
                                        <p:tav tm="0">
                                          <p:val>
                                            <p:strVal val="#ppt_x"/>
                                          </p:val>
                                        </p:tav>
                                        <p:tav tm="100000">
                                          <p:val>
                                            <p:strVal val="#ppt_x"/>
                                          </p:val>
                                        </p:tav>
                                      </p:tavLst>
                                    </p:anim>
                                    <p:anim calcmode="lin" valueType="num">
                                      <p:cBhvr>
                                        <p:cTn id="66" dur="500" fill="hold"/>
                                        <p:tgtEl>
                                          <p:spTgt spid="9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nodeType="clickEffect" presetClass="entr" presetSubtype="4" presetID="2" grpId="1" fill="hold">
                                  <p:stCondLst>
                                    <p:cond delay="0"/>
                                  </p:stCondLst>
                                  <p:iterate type="el" backwards="0">
                                    <p:tmAbs val="0"/>
                                  </p:iterate>
                                  <p:childTnLst>
                                    <p:set>
                                      <p:cBhvr>
                                        <p:cTn id="70" fill="hold"/>
                                        <p:tgtEl>
                                          <p:spTgt spid="99">
                                            <p:txEl>
                                              <p:pRg st="10" end="10"/>
                                            </p:txEl>
                                          </p:spTgt>
                                        </p:tgtEl>
                                        <p:attrNameLst>
                                          <p:attrName>style.visibility</p:attrName>
                                        </p:attrNameLst>
                                      </p:cBhvr>
                                      <p:to>
                                        <p:strVal val="visible"/>
                                      </p:to>
                                    </p:set>
                                    <p:anim calcmode="lin" valueType="num">
                                      <p:cBhvr>
                                        <p:cTn id="71" dur="500" fill="hold"/>
                                        <p:tgtEl>
                                          <p:spTgt spid="99">
                                            <p:txEl>
                                              <p:pRg st="10" end="10"/>
                                            </p:txEl>
                                          </p:spTgt>
                                        </p:tgtEl>
                                        <p:attrNameLst>
                                          <p:attrName>ppt_x</p:attrName>
                                        </p:attrNameLst>
                                      </p:cBhvr>
                                      <p:tavLst>
                                        <p:tav tm="0">
                                          <p:val>
                                            <p:strVal val="#ppt_x"/>
                                          </p:val>
                                        </p:tav>
                                        <p:tav tm="100000">
                                          <p:val>
                                            <p:strVal val="#ppt_x"/>
                                          </p:val>
                                        </p:tav>
                                      </p:tavLst>
                                    </p:anim>
                                    <p:anim calcmode="lin" valueType="num">
                                      <p:cBhvr>
                                        <p:cTn id="72" dur="500" fill="hold"/>
                                        <p:tgtEl>
                                          <p:spTgt spid="9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99" grpId="1"/>
    </p:bldLst>
  </p:timing>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56" name="Shape 56"/>
          <p:cNvSpPr/>
          <p:nvPr>
            <p:ph type="body" idx="1"/>
          </p:nvPr>
        </p:nvSpPr>
        <p:spPr>
          <a:xfrm>
            <a:off x="457200" y="1219200"/>
            <a:ext cx="8305800" cy="5638800"/>
          </a:xfrm>
          <a:prstGeom prst="rect">
            <a:avLst/>
          </a:prstGeom>
          <a:solidFill/>
        </p:spPr>
        <p:txBody>
          <a:bodyPr lIns="0" tIns="0" rIns="0" bIns="0">
            <a:normAutofit fontScale="100000" lnSpcReduction="0"/>
          </a:bodyPr>
          <a:lstStyle>
            <a:lvl1pPr marL="278606" indent="-278606">
              <a:lnSpc>
                <a:spcPct val="90000"/>
              </a:lnSpc>
              <a:spcBef>
                <a:spcPts val="600"/>
              </a:spcBef>
              <a:defRPr sz="2600"/>
            </a:lvl1pPr>
          </a:lstStyle>
          <a:p>
            <a:pPr lvl="0">
              <a:defRPr sz="1800">
                <a:solidFill>
                  <a:srgbClr val="000000"/>
                </a:solidFill>
                <a:uFillTx/>
              </a:defRPr>
            </a:pPr>
            <a:r>
              <a:rPr sz="2600">
                <a:solidFill>
                  <a:srgbClr val="FFFFFF"/>
                </a:solidFill>
                <a:uFill>
                  <a:solidFill>
                    <a:srgbClr val="FFFFFF"/>
                  </a:solidFill>
                </a:uFill>
              </a:rPr>
              <a:t>“A parent says, “But I consider knowledge of these things dangerous.”  No, my friend, it is not knowledge that is dangerous; it is ignorance that is dangerous.  God says, “My people are destroyed for a lack of knowledge.” (Hosea 4:6).  It is not knowledge of the right kind that is destroying the young life of our nation, but ignorance.  Unfortunately parents seldom realize the evil consequences of their cowardice in failing to take up these questions with their children…If a mother refuses to tell her children the truth concerning their sex-nature…there is created in the minds of the children a morbid, prying spirit of curiosity that sends them to older boys and girls for their information.”  (A Virtuous Woman…, Pg 39-41, Oscar Lowry) </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56">
                                            <p:bg/>
                                          </p:spTgt>
                                        </p:tgtEl>
                                        <p:attrNameLst>
                                          <p:attrName>style.visibility</p:attrName>
                                        </p:attrNameLst>
                                      </p:cBhvr>
                                      <p:to>
                                        <p:strVal val="visible"/>
                                      </p:to>
                                    </p:set>
                                    <p:anim calcmode="lin" valueType="num">
                                      <p:cBhvr>
                                        <p:cTn id="7" dur="500" fill="hold"/>
                                        <p:tgtEl>
                                          <p:spTgt spid="56">
                                            <p:bg/>
                                          </p:spTgt>
                                        </p:tgtEl>
                                        <p:attrNameLst>
                                          <p:attrName>ppt_x</p:attrName>
                                        </p:attrNameLst>
                                      </p:cBhvr>
                                      <p:tavLst>
                                        <p:tav tm="0">
                                          <p:val>
                                            <p:strVal val="#ppt_x"/>
                                          </p:val>
                                        </p:tav>
                                        <p:tav tm="100000">
                                          <p:val>
                                            <p:strVal val="#ppt_x"/>
                                          </p:val>
                                        </p:tav>
                                      </p:tavLst>
                                    </p:anim>
                                    <p:anim calcmode="lin" valueType="num">
                                      <p:cBhvr>
                                        <p:cTn id="8" dur="500" fill="hold"/>
                                        <p:tgtEl>
                                          <p:spTgt spid="56">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56">
                                            <p:txEl>
                                              <p:pRg st="0" end="0"/>
                                            </p:txEl>
                                          </p:spTgt>
                                        </p:tgtEl>
                                        <p:attrNameLst>
                                          <p:attrName>style.visibility</p:attrName>
                                        </p:attrNameLst>
                                      </p:cBhvr>
                                      <p:to>
                                        <p:strVal val="visible"/>
                                      </p:to>
                                    </p:set>
                                    <p:anim calcmode="lin" valueType="num">
                                      <p:cBhvr>
                                        <p:cTn id="11"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5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56" grpId="1"/>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59" name="Shape 59"/>
          <p:cNvSpPr/>
          <p:nvPr>
            <p:ph type="body" idx="1"/>
          </p:nvPr>
        </p:nvSpPr>
        <p:spPr>
          <a:xfrm>
            <a:off x="304800" y="1066800"/>
            <a:ext cx="8534400" cy="5791200"/>
          </a:xfrm>
          <a:prstGeom prst="rect">
            <a:avLst/>
          </a:prstGeom>
          <a:solidFill>
            <a:srgbClr val="000000">
              <a:alpha val="50195"/>
            </a:srgbClr>
          </a:solidFill>
        </p:spPr>
        <p:txBody>
          <a:bodyPr lIns="0" tIns="0" rIns="0" bIns="0">
            <a:normAutofit fontScale="100000" lnSpcReduction="0"/>
          </a:bodyPr>
          <a:lstStyle/>
          <a:p>
            <a:pPr lvl="0" marL="300037" indent="-300037">
              <a:lnSpc>
                <a:spcPct val="90000"/>
              </a:lnSpc>
              <a:spcBef>
                <a:spcPts val="600"/>
              </a:spcBef>
              <a:defRPr sz="1800">
                <a:solidFill>
                  <a:srgbClr val="000000"/>
                </a:solidFill>
                <a:uFillTx/>
              </a:defRPr>
            </a:pPr>
            <a:r>
              <a:rPr sz="2800">
                <a:solidFill>
                  <a:srgbClr val="FFFFFF"/>
                </a:solidFill>
                <a:uFill>
                  <a:solidFill>
                    <a:srgbClr val="FFFFFF"/>
                  </a:solidFill>
                </a:uFill>
              </a:rPr>
              <a:t>The Numbers of Teens Who Have Had Sex</a:t>
            </a:r>
            <a:endParaRPr sz="28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Boys </a:t>
            </a:r>
            <a:endParaRPr sz="2800">
              <a:solidFill>
                <a:srgbClr val="FFFFFF"/>
              </a:solidFill>
              <a:uFill>
                <a:solidFill>
                  <a:srgbClr val="FFFFFF"/>
                </a:solidFill>
              </a:uFill>
            </a:endParaRPr>
          </a:p>
          <a:p>
            <a:pPr lvl="2" marL="1143000" indent="-228600">
              <a:lnSpc>
                <a:spcPct val="90000"/>
              </a:lnSpc>
              <a:spcBef>
                <a:spcPts val="500"/>
              </a:spcBef>
              <a:defRPr sz="1800">
                <a:solidFill>
                  <a:srgbClr val="000000"/>
                </a:solidFill>
                <a:uFillTx/>
              </a:defRPr>
            </a:pPr>
            <a:r>
              <a:rPr sz="2400">
                <a:solidFill>
                  <a:srgbClr val="FFFFFF"/>
                </a:solidFill>
                <a:uFill>
                  <a:solidFill>
                    <a:srgbClr val="FFFFFF"/>
                  </a:solidFill>
                </a:uFill>
              </a:rPr>
              <a:t>ages 13-15 – 41%; ages 16-18 – 70%</a:t>
            </a:r>
            <a:endParaRPr sz="24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Girls </a:t>
            </a:r>
            <a:endParaRPr sz="2800">
              <a:solidFill>
                <a:srgbClr val="FFFFFF"/>
              </a:solidFill>
              <a:uFill>
                <a:solidFill>
                  <a:srgbClr val="FFFFFF"/>
                </a:solidFill>
              </a:uFill>
            </a:endParaRPr>
          </a:p>
          <a:p>
            <a:pPr lvl="2" marL="1143000" indent="-228600">
              <a:lnSpc>
                <a:spcPct val="90000"/>
              </a:lnSpc>
              <a:spcBef>
                <a:spcPts val="500"/>
              </a:spcBef>
              <a:defRPr sz="1800">
                <a:solidFill>
                  <a:srgbClr val="000000"/>
                </a:solidFill>
                <a:uFillTx/>
              </a:defRPr>
            </a:pPr>
            <a:r>
              <a:rPr sz="2400">
                <a:solidFill>
                  <a:srgbClr val="FFFFFF"/>
                </a:solidFill>
                <a:uFill>
                  <a:solidFill>
                    <a:srgbClr val="FFFFFF"/>
                  </a:solidFill>
                </a:uFill>
              </a:rPr>
              <a:t>Ages 13-15 – 21%; Ages 16-18 – 46% (1981 US Magazine)</a:t>
            </a:r>
            <a:endParaRPr sz="24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Boys</a:t>
            </a:r>
            <a:endParaRPr sz="2800">
              <a:solidFill>
                <a:srgbClr val="FFFFFF"/>
              </a:solidFill>
              <a:uFill>
                <a:solidFill>
                  <a:srgbClr val="FFFFFF"/>
                </a:solidFill>
              </a:uFill>
            </a:endParaRPr>
          </a:p>
          <a:p>
            <a:pPr lvl="2" marL="1143000" indent="-228600">
              <a:lnSpc>
                <a:spcPct val="90000"/>
              </a:lnSpc>
              <a:spcBef>
                <a:spcPts val="500"/>
              </a:spcBef>
              <a:defRPr sz="1800">
                <a:solidFill>
                  <a:srgbClr val="000000"/>
                </a:solidFill>
                <a:uFillTx/>
              </a:defRPr>
            </a:pPr>
            <a:r>
              <a:rPr sz="2400">
                <a:solidFill>
                  <a:srgbClr val="FFFFFF"/>
                </a:solidFill>
                <a:uFill>
                  <a:solidFill>
                    <a:srgbClr val="FFFFFF"/>
                  </a:solidFill>
                </a:uFill>
              </a:rPr>
              <a:t>Ages 13-15 – 45%; Ages 19 – 80%</a:t>
            </a:r>
            <a:endParaRPr sz="2400">
              <a:solidFill>
                <a:srgbClr val="FFFFFF"/>
              </a:solidFill>
              <a:uFill>
                <a:solidFill>
                  <a:srgbClr val="FFFFFF"/>
                </a:solidFill>
              </a:uFill>
            </a:endParaRPr>
          </a:p>
          <a:p>
            <a:pPr lvl="1" marL="742950" indent="-285750">
              <a:lnSpc>
                <a:spcPct val="90000"/>
              </a:lnSpc>
              <a:spcBef>
                <a:spcPts val="600"/>
              </a:spcBef>
              <a:defRPr sz="1800">
                <a:solidFill>
                  <a:srgbClr val="000000"/>
                </a:solidFill>
                <a:uFillTx/>
              </a:defRPr>
            </a:pPr>
            <a:r>
              <a:rPr sz="2800">
                <a:solidFill>
                  <a:srgbClr val="FFFFFF"/>
                </a:solidFill>
                <a:uFill>
                  <a:solidFill>
                    <a:srgbClr val="FFFFFF"/>
                  </a:solidFill>
                </a:uFill>
              </a:rPr>
              <a:t>Girls</a:t>
            </a:r>
            <a:endParaRPr sz="2800">
              <a:solidFill>
                <a:srgbClr val="FFFFFF"/>
              </a:solidFill>
              <a:uFill>
                <a:solidFill>
                  <a:srgbClr val="FFFFFF"/>
                </a:solidFill>
              </a:uFill>
            </a:endParaRPr>
          </a:p>
          <a:p>
            <a:pPr lvl="2" marL="1143000" indent="-228600">
              <a:lnSpc>
                <a:spcPct val="90000"/>
              </a:lnSpc>
              <a:spcBef>
                <a:spcPts val="500"/>
              </a:spcBef>
              <a:defRPr sz="1800">
                <a:solidFill>
                  <a:srgbClr val="000000"/>
                </a:solidFill>
                <a:uFillTx/>
              </a:defRPr>
            </a:pPr>
            <a:r>
              <a:rPr sz="2400">
                <a:solidFill>
                  <a:srgbClr val="FFFFFF"/>
                </a:solidFill>
                <a:uFill>
                  <a:solidFill>
                    <a:srgbClr val="FFFFFF"/>
                  </a:solidFill>
                </a:uFill>
              </a:rPr>
              <a:t>Ages 13-15 – 33%; Ages 19 – 87%</a:t>
            </a:r>
            <a:endParaRPr sz="2400">
              <a:solidFill>
                <a:srgbClr val="FFFFFF"/>
              </a:solidFill>
              <a:uFill>
                <a:solidFill>
                  <a:srgbClr val="FFFFFF"/>
                </a:solidFill>
              </a:uFill>
            </a:endParaRPr>
          </a:p>
          <a:p>
            <a:pPr lvl="2" marL="1143000" indent="-228600">
              <a:lnSpc>
                <a:spcPct val="90000"/>
              </a:lnSpc>
              <a:spcBef>
                <a:spcPts val="500"/>
              </a:spcBef>
              <a:defRPr sz="1800">
                <a:solidFill>
                  <a:srgbClr val="000000"/>
                </a:solidFill>
                <a:uFillTx/>
              </a:defRPr>
            </a:pPr>
            <a:r>
              <a:rPr sz="2400">
                <a:solidFill>
                  <a:srgbClr val="FFFFFF"/>
                </a:solidFill>
                <a:uFill>
                  <a:solidFill>
                    <a:srgbClr val="FFFFFF"/>
                  </a:solidFill>
                </a:uFill>
              </a:rPr>
              <a:t>(2001 by National Center for Health Statistics)</a:t>
            </a:r>
            <a:endParaRPr sz="2400">
              <a:solidFill>
                <a:srgbClr val="FFFFFF"/>
              </a:solidFill>
              <a:uFill>
                <a:solidFill>
                  <a:srgbClr val="FFFFFF"/>
                </a:solidFill>
              </a:uFill>
            </a:endParaRPr>
          </a:p>
          <a:p>
            <a:pPr lvl="2" marL="1143000" indent="-228600">
              <a:lnSpc>
                <a:spcPct val="90000"/>
              </a:lnSpc>
              <a:spcBef>
                <a:spcPts val="500"/>
              </a:spcBef>
              <a:defRPr sz="1800">
                <a:solidFill>
                  <a:srgbClr val="000000"/>
                </a:solidFill>
                <a:uFillTx/>
              </a:defRPr>
            </a:pPr>
            <a:r>
              <a:rPr sz="2400">
                <a:solidFill>
                  <a:srgbClr val="FFFFFF"/>
                </a:solidFill>
                <a:uFill>
                  <a:solidFill>
                    <a:srgbClr val="FFFFFF"/>
                  </a:solidFill>
                </a:uFill>
              </a:rPr>
              <a:t>Over 19 million new STDs half from the young people of today.</a:t>
            </a:r>
            <a:endParaRPr sz="2400">
              <a:solidFill>
                <a:srgbClr val="FFFFFF"/>
              </a:solidFill>
              <a:uFill>
                <a:solidFill>
                  <a:srgbClr val="FFFFFF"/>
                </a:solidFill>
              </a:uFill>
            </a:endParaRPr>
          </a:p>
          <a:p>
            <a:pPr lvl="2" marL="1143000" indent="-228600">
              <a:lnSpc>
                <a:spcPct val="90000"/>
              </a:lnSpc>
              <a:spcBef>
                <a:spcPts val="500"/>
              </a:spcBef>
              <a:defRPr sz="1800">
                <a:solidFill>
                  <a:srgbClr val="000000"/>
                </a:solidFill>
                <a:uFillTx/>
              </a:defRPr>
            </a:pPr>
            <a:r>
              <a:rPr sz="2400">
                <a:solidFill>
                  <a:srgbClr val="FFFFFF"/>
                </a:solidFill>
                <a:uFill>
                  <a:solidFill>
                    <a:srgbClr val="FFFFFF"/>
                  </a:solidFill>
                </a:uFill>
              </a:rPr>
              <a:t>1 million US teenage pregnancies per year. </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59">
                                            <p:bg/>
                                          </p:spTgt>
                                        </p:tgtEl>
                                        <p:attrNameLst>
                                          <p:attrName>style.visibility</p:attrName>
                                        </p:attrNameLst>
                                      </p:cBhvr>
                                      <p:to>
                                        <p:strVal val="visible"/>
                                      </p:to>
                                    </p:set>
                                    <p:anim calcmode="lin" valueType="num">
                                      <p:cBhvr>
                                        <p:cTn id="7" dur="500" fill="hold"/>
                                        <p:tgtEl>
                                          <p:spTgt spid="59">
                                            <p:bg/>
                                          </p:spTgt>
                                        </p:tgtEl>
                                        <p:attrNameLst>
                                          <p:attrName>ppt_x</p:attrName>
                                        </p:attrNameLst>
                                      </p:cBhvr>
                                      <p:tavLst>
                                        <p:tav tm="0">
                                          <p:val>
                                            <p:strVal val="#ppt_x"/>
                                          </p:val>
                                        </p:tav>
                                        <p:tav tm="100000">
                                          <p:val>
                                            <p:strVal val="#ppt_x"/>
                                          </p:val>
                                        </p:tav>
                                      </p:tavLst>
                                    </p:anim>
                                    <p:anim calcmode="lin" valueType="num">
                                      <p:cBhvr>
                                        <p:cTn id="8" dur="500" fill="hold"/>
                                        <p:tgtEl>
                                          <p:spTgt spid="59">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59">
                                            <p:txEl>
                                              <p:pRg st="0" end="0"/>
                                            </p:txEl>
                                          </p:spTgt>
                                        </p:tgtEl>
                                        <p:attrNameLst>
                                          <p:attrName>style.visibility</p:attrName>
                                        </p:attrNameLst>
                                      </p:cBhvr>
                                      <p:to>
                                        <p:strVal val="visible"/>
                                      </p:to>
                                    </p:set>
                                    <p:anim calcmode="lin" valueType="num">
                                      <p:cBhvr>
                                        <p:cTn id="11" dur="50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59">
                                            <p:txEl>
                                              <p:pRg st="1" end="1"/>
                                            </p:txEl>
                                          </p:spTgt>
                                        </p:tgtEl>
                                        <p:attrNameLst>
                                          <p:attrName>style.visibility</p:attrName>
                                        </p:attrNameLst>
                                      </p:cBhvr>
                                      <p:to>
                                        <p:strVal val="visible"/>
                                      </p:to>
                                    </p:set>
                                    <p:anim calcmode="lin" valueType="num">
                                      <p:cBhvr>
                                        <p:cTn id="17" dur="5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59">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nodeType="afterEffect" presetClass="entr" presetSubtype="4" presetID="2" grpId="1" fill="hold">
                                  <p:stCondLst>
                                    <p:cond delay="0"/>
                                  </p:stCondLst>
                                  <p:iterate type="el" backwards="0">
                                    <p:tmAbs val="0"/>
                                  </p:iterate>
                                  <p:childTnLst>
                                    <p:set>
                                      <p:cBhvr>
                                        <p:cTn id="21" fill="hold"/>
                                        <p:tgtEl>
                                          <p:spTgt spid="59">
                                            <p:txEl>
                                              <p:pRg st="2" end="2"/>
                                            </p:txEl>
                                          </p:spTgt>
                                        </p:tgtEl>
                                        <p:attrNameLst>
                                          <p:attrName>style.visibility</p:attrName>
                                        </p:attrNameLst>
                                      </p:cBhvr>
                                      <p:to>
                                        <p:strVal val="visible"/>
                                      </p:to>
                                    </p:set>
                                    <p:anim calcmode="lin" valueType="num">
                                      <p:cBhvr>
                                        <p:cTn id="22" dur="5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nodeType="clickEffect" presetClass="entr" presetSubtype="4" presetID="2" grpId="1" fill="hold">
                                  <p:stCondLst>
                                    <p:cond delay="0"/>
                                  </p:stCondLst>
                                  <p:iterate type="el" backwards="0">
                                    <p:tmAbs val="0"/>
                                  </p:iterate>
                                  <p:childTnLst>
                                    <p:set>
                                      <p:cBhvr>
                                        <p:cTn id="27" fill="hold"/>
                                        <p:tgtEl>
                                          <p:spTgt spid="59">
                                            <p:txEl>
                                              <p:pRg st="3" end="3"/>
                                            </p:txEl>
                                          </p:spTgt>
                                        </p:tgtEl>
                                        <p:attrNameLst>
                                          <p:attrName>style.visibility</p:attrName>
                                        </p:attrNameLst>
                                      </p:cBhvr>
                                      <p:to>
                                        <p:strVal val="visible"/>
                                      </p:to>
                                    </p:set>
                                    <p:anim calcmode="lin" valueType="num">
                                      <p:cBhvr>
                                        <p:cTn id="28" dur="5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59">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nodeType="afterEffect" presetClass="entr" presetSubtype="4" presetID="2" grpId="1" fill="hold">
                                  <p:stCondLst>
                                    <p:cond delay="0"/>
                                  </p:stCondLst>
                                  <p:iterate type="el" backwards="0">
                                    <p:tmAbs val="0"/>
                                  </p:iterate>
                                  <p:childTnLst>
                                    <p:set>
                                      <p:cBhvr>
                                        <p:cTn id="32" fill="hold"/>
                                        <p:tgtEl>
                                          <p:spTgt spid="59">
                                            <p:txEl>
                                              <p:pRg st="4" end="4"/>
                                            </p:txEl>
                                          </p:spTgt>
                                        </p:tgtEl>
                                        <p:attrNameLst>
                                          <p:attrName>style.visibility</p:attrName>
                                        </p:attrNameLst>
                                      </p:cBhvr>
                                      <p:to>
                                        <p:strVal val="visible"/>
                                      </p:to>
                                    </p:set>
                                    <p:anim calcmode="lin" valueType="num">
                                      <p:cBhvr>
                                        <p:cTn id="33" dur="50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nodeType="clickEffect" presetClass="entr" presetSubtype="4" presetID="2" grpId="1" fill="hold">
                                  <p:stCondLst>
                                    <p:cond delay="0"/>
                                  </p:stCondLst>
                                  <p:iterate type="el" backwards="0">
                                    <p:tmAbs val="0"/>
                                  </p:iterate>
                                  <p:childTnLst>
                                    <p:set>
                                      <p:cBhvr>
                                        <p:cTn id="38" fill="hold"/>
                                        <p:tgtEl>
                                          <p:spTgt spid="59">
                                            <p:txEl>
                                              <p:pRg st="5" end="5"/>
                                            </p:txEl>
                                          </p:spTgt>
                                        </p:tgtEl>
                                        <p:attrNameLst>
                                          <p:attrName>style.visibility</p:attrName>
                                        </p:attrNameLst>
                                      </p:cBhvr>
                                      <p:to>
                                        <p:strVal val="visible"/>
                                      </p:to>
                                    </p:set>
                                    <p:anim calcmode="lin" valueType="num">
                                      <p:cBhvr>
                                        <p:cTn id="39" dur="500" fill="hold"/>
                                        <p:tgtEl>
                                          <p:spTgt spid="59">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59">
                                            <p:txEl>
                                              <p:pRg st="5" end="5"/>
                                            </p:txEl>
                                          </p:spTgt>
                                        </p:tgtEl>
                                        <p:attrNameLst>
                                          <p:attrName>ppt_y</p:attrName>
                                        </p:attrNameLst>
                                      </p:cBhvr>
                                      <p:tavLst>
                                        <p:tav tm="0">
                                          <p:val>
                                            <p:strVal val="1+#ppt_h/2"/>
                                          </p:val>
                                        </p:tav>
                                        <p:tav tm="100000">
                                          <p:val>
                                            <p:strVal val="#ppt_y"/>
                                          </p:val>
                                        </p:tav>
                                      </p:tavLst>
                                    </p:anim>
                                  </p:childTnLst>
                                </p:cTn>
                              </p:par>
                            </p:childTnLst>
                          </p:cTn>
                        </p:par>
                        <p:par>
                          <p:cTn id="41" fill="hold">
                            <p:stCondLst>
                              <p:cond delay="500"/>
                            </p:stCondLst>
                            <p:childTnLst>
                              <p:par>
                                <p:cTn id="42" nodeType="afterEffect" presetClass="entr" presetSubtype="4" presetID="2" grpId="1" fill="hold">
                                  <p:stCondLst>
                                    <p:cond delay="0"/>
                                  </p:stCondLst>
                                  <p:iterate type="el" backwards="0">
                                    <p:tmAbs val="0"/>
                                  </p:iterate>
                                  <p:childTnLst>
                                    <p:set>
                                      <p:cBhvr>
                                        <p:cTn id="43" fill="hold"/>
                                        <p:tgtEl>
                                          <p:spTgt spid="59">
                                            <p:txEl>
                                              <p:pRg st="6" end="6"/>
                                            </p:txEl>
                                          </p:spTgt>
                                        </p:tgtEl>
                                        <p:attrNameLst>
                                          <p:attrName>style.visibility</p:attrName>
                                        </p:attrNameLst>
                                      </p:cBhvr>
                                      <p:to>
                                        <p:strVal val="visible"/>
                                      </p:to>
                                    </p:set>
                                    <p:anim calcmode="lin" valueType="num">
                                      <p:cBhvr>
                                        <p:cTn id="44" dur="50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5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nodeType="clickEffect" presetClass="entr" presetSubtype="4" presetID="2" grpId="1" fill="hold">
                                  <p:stCondLst>
                                    <p:cond delay="0"/>
                                  </p:stCondLst>
                                  <p:iterate type="el" backwards="0">
                                    <p:tmAbs val="0"/>
                                  </p:iterate>
                                  <p:childTnLst>
                                    <p:set>
                                      <p:cBhvr>
                                        <p:cTn id="49" fill="hold"/>
                                        <p:tgtEl>
                                          <p:spTgt spid="59">
                                            <p:txEl>
                                              <p:pRg st="7" end="7"/>
                                            </p:txEl>
                                          </p:spTgt>
                                        </p:tgtEl>
                                        <p:attrNameLst>
                                          <p:attrName>style.visibility</p:attrName>
                                        </p:attrNameLst>
                                      </p:cBhvr>
                                      <p:to>
                                        <p:strVal val="visible"/>
                                      </p:to>
                                    </p:set>
                                    <p:anim calcmode="lin" valueType="num">
                                      <p:cBhvr>
                                        <p:cTn id="50" dur="500" fill="hold"/>
                                        <p:tgtEl>
                                          <p:spTgt spid="59">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59">
                                            <p:txEl>
                                              <p:pRg st="7" end="7"/>
                                            </p:txEl>
                                          </p:spTgt>
                                        </p:tgtEl>
                                        <p:attrNameLst>
                                          <p:attrName>ppt_y</p:attrName>
                                        </p:attrNameLst>
                                      </p:cBhvr>
                                      <p:tavLst>
                                        <p:tav tm="0">
                                          <p:val>
                                            <p:strVal val="1+#ppt_h/2"/>
                                          </p:val>
                                        </p:tav>
                                        <p:tav tm="100000">
                                          <p:val>
                                            <p:strVal val="#ppt_y"/>
                                          </p:val>
                                        </p:tav>
                                      </p:tavLst>
                                    </p:anim>
                                  </p:childTnLst>
                                </p:cTn>
                              </p:par>
                            </p:childTnLst>
                          </p:cTn>
                        </p:par>
                        <p:par>
                          <p:cTn id="52" fill="hold">
                            <p:stCondLst>
                              <p:cond delay="500"/>
                            </p:stCondLst>
                            <p:childTnLst>
                              <p:par>
                                <p:cTn id="53" nodeType="afterEffect" presetClass="entr" presetSubtype="4" presetID="2" grpId="1" fill="hold">
                                  <p:stCondLst>
                                    <p:cond delay="0"/>
                                  </p:stCondLst>
                                  <p:iterate type="el" backwards="0">
                                    <p:tmAbs val="0"/>
                                  </p:iterate>
                                  <p:childTnLst>
                                    <p:set>
                                      <p:cBhvr>
                                        <p:cTn id="54" fill="hold"/>
                                        <p:tgtEl>
                                          <p:spTgt spid="59">
                                            <p:txEl>
                                              <p:pRg st="8" end="8"/>
                                            </p:txEl>
                                          </p:spTgt>
                                        </p:tgtEl>
                                        <p:attrNameLst>
                                          <p:attrName>style.visibility</p:attrName>
                                        </p:attrNameLst>
                                      </p:cBhvr>
                                      <p:to>
                                        <p:strVal val="visible"/>
                                      </p:to>
                                    </p:set>
                                    <p:anim calcmode="lin" valueType="num">
                                      <p:cBhvr>
                                        <p:cTn id="55" dur="500" fill="hold"/>
                                        <p:tgtEl>
                                          <p:spTgt spid="59">
                                            <p:txEl>
                                              <p:pRg st="8" end="8"/>
                                            </p:txEl>
                                          </p:spTgt>
                                        </p:tgtEl>
                                        <p:attrNameLst>
                                          <p:attrName>ppt_x</p:attrName>
                                        </p:attrNameLst>
                                      </p:cBhvr>
                                      <p:tavLst>
                                        <p:tav tm="0">
                                          <p:val>
                                            <p:strVal val="#ppt_x"/>
                                          </p:val>
                                        </p:tav>
                                        <p:tav tm="100000">
                                          <p:val>
                                            <p:strVal val="#ppt_x"/>
                                          </p:val>
                                        </p:tav>
                                      </p:tavLst>
                                    </p:anim>
                                    <p:anim calcmode="lin" valueType="num">
                                      <p:cBhvr>
                                        <p:cTn id="56" dur="500" fill="hold"/>
                                        <p:tgtEl>
                                          <p:spTgt spid="59">
                                            <p:txEl>
                                              <p:pRg st="8" end="8"/>
                                            </p:txEl>
                                          </p:spTgt>
                                        </p:tgtEl>
                                        <p:attrNameLst>
                                          <p:attrName>ppt_y</p:attrName>
                                        </p:attrNameLst>
                                      </p:cBhvr>
                                      <p:tavLst>
                                        <p:tav tm="0">
                                          <p:val>
                                            <p:strVal val="1+#ppt_h/2"/>
                                          </p:val>
                                        </p:tav>
                                        <p:tav tm="100000">
                                          <p:val>
                                            <p:strVal val="#ppt_y"/>
                                          </p:val>
                                        </p:tav>
                                      </p:tavLst>
                                    </p:anim>
                                  </p:childTnLst>
                                </p:cTn>
                              </p:par>
                            </p:childTnLst>
                          </p:cTn>
                        </p:par>
                        <p:par>
                          <p:cTn id="57" fill="hold">
                            <p:stCondLst>
                              <p:cond delay="1000"/>
                            </p:stCondLst>
                            <p:childTnLst>
                              <p:par>
                                <p:cTn id="58" nodeType="afterEffect" presetClass="entr" presetSubtype="4" presetID="2" grpId="1" fill="hold">
                                  <p:stCondLst>
                                    <p:cond delay="0"/>
                                  </p:stCondLst>
                                  <p:iterate type="el" backwards="0">
                                    <p:tmAbs val="0"/>
                                  </p:iterate>
                                  <p:childTnLst>
                                    <p:set>
                                      <p:cBhvr>
                                        <p:cTn id="59" fill="hold"/>
                                        <p:tgtEl>
                                          <p:spTgt spid="59">
                                            <p:txEl>
                                              <p:pRg st="9" end="9"/>
                                            </p:txEl>
                                          </p:spTgt>
                                        </p:tgtEl>
                                        <p:attrNameLst>
                                          <p:attrName>style.visibility</p:attrName>
                                        </p:attrNameLst>
                                      </p:cBhvr>
                                      <p:to>
                                        <p:strVal val="visible"/>
                                      </p:to>
                                    </p:set>
                                    <p:anim calcmode="lin" valueType="num">
                                      <p:cBhvr>
                                        <p:cTn id="60" dur="500" fill="hold"/>
                                        <p:tgtEl>
                                          <p:spTgt spid="59">
                                            <p:txEl>
                                              <p:pRg st="9" end="9"/>
                                            </p:txEl>
                                          </p:spTgt>
                                        </p:tgtEl>
                                        <p:attrNameLst>
                                          <p:attrName>ppt_x</p:attrName>
                                        </p:attrNameLst>
                                      </p:cBhvr>
                                      <p:tavLst>
                                        <p:tav tm="0">
                                          <p:val>
                                            <p:strVal val="#ppt_x"/>
                                          </p:val>
                                        </p:tav>
                                        <p:tav tm="100000">
                                          <p:val>
                                            <p:strVal val="#ppt_x"/>
                                          </p:val>
                                        </p:tav>
                                      </p:tavLst>
                                    </p:anim>
                                    <p:anim calcmode="lin" valueType="num">
                                      <p:cBhvr>
                                        <p:cTn id="61" dur="500" fill="hold"/>
                                        <p:tgtEl>
                                          <p:spTgt spid="59">
                                            <p:txEl>
                                              <p:pRg st="9" end="9"/>
                                            </p:txEl>
                                          </p:spTgt>
                                        </p:tgtEl>
                                        <p:attrNameLst>
                                          <p:attrName>ppt_y</p:attrName>
                                        </p:attrNameLst>
                                      </p:cBhvr>
                                      <p:tavLst>
                                        <p:tav tm="0">
                                          <p:val>
                                            <p:strVal val="1+#ppt_h/2"/>
                                          </p:val>
                                        </p:tav>
                                        <p:tav tm="100000">
                                          <p:val>
                                            <p:strVal val="#ppt_y"/>
                                          </p:val>
                                        </p:tav>
                                      </p:tavLst>
                                    </p:anim>
                                  </p:childTnLst>
                                </p:cTn>
                              </p:par>
                            </p:childTnLst>
                          </p:cTn>
                        </p:par>
                        <p:par>
                          <p:cTn id="62" fill="hold">
                            <p:stCondLst>
                              <p:cond delay="1500"/>
                            </p:stCondLst>
                            <p:childTnLst>
                              <p:par>
                                <p:cTn id="63" nodeType="afterEffect" presetClass="entr" presetSubtype="4" presetID="2" grpId="1" fill="hold">
                                  <p:stCondLst>
                                    <p:cond delay="0"/>
                                  </p:stCondLst>
                                  <p:iterate type="el" backwards="0">
                                    <p:tmAbs val="0"/>
                                  </p:iterate>
                                  <p:childTnLst>
                                    <p:set>
                                      <p:cBhvr>
                                        <p:cTn id="64" fill="hold"/>
                                        <p:tgtEl>
                                          <p:spTgt spid="59">
                                            <p:txEl>
                                              <p:pRg st="10" end="10"/>
                                            </p:txEl>
                                          </p:spTgt>
                                        </p:tgtEl>
                                        <p:attrNameLst>
                                          <p:attrName>style.visibility</p:attrName>
                                        </p:attrNameLst>
                                      </p:cBhvr>
                                      <p:to>
                                        <p:strVal val="visible"/>
                                      </p:to>
                                    </p:set>
                                    <p:anim calcmode="lin" valueType="num">
                                      <p:cBhvr>
                                        <p:cTn id="65" dur="500" fill="hold"/>
                                        <p:tgtEl>
                                          <p:spTgt spid="59">
                                            <p:txEl>
                                              <p:pRg st="10" end="10"/>
                                            </p:txEl>
                                          </p:spTgt>
                                        </p:tgtEl>
                                        <p:attrNameLst>
                                          <p:attrName>ppt_x</p:attrName>
                                        </p:attrNameLst>
                                      </p:cBhvr>
                                      <p:tavLst>
                                        <p:tav tm="0">
                                          <p:val>
                                            <p:strVal val="#ppt_x"/>
                                          </p:val>
                                        </p:tav>
                                        <p:tav tm="100000">
                                          <p:val>
                                            <p:strVal val="#ppt_x"/>
                                          </p:val>
                                        </p:tav>
                                      </p:tavLst>
                                    </p:anim>
                                    <p:anim calcmode="lin" valueType="num">
                                      <p:cBhvr>
                                        <p:cTn id="66" dur="500" fill="hold"/>
                                        <p:tgtEl>
                                          <p:spTgt spid="59">
                                            <p:txEl>
                                              <p:pRg st="10" end="10"/>
                                            </p:txEl>
                                          </p:spTgt>
                                        </p:tgtEl>
                                        <p:attrNameLst>
                                          <p:attrName>ppt_y</p:attrName>
                                        </p:attrNameLst>
                                      </p:cBhvr>
                                      <p:tavLst>
                                        <p:tav tm="0">
                                          <p:val>
                                            <p:strVal val="1+#ppt_h/2"/>
                                          </p:val>
                                        </p:tav>
                                        <p:tav tm="100000">
                                          <p:val>
                                            <p:strVal val="#ppt_y"/>
                                          </p:val>
                                        </p:tav>
                                      </p:tavLst>
                                    </p:anim>
                                  </p:childTnLst>
                                </p:cTn>
                              </p:par>
                            </p:childTnLst>
                          </p:cTn>
                        </p:par>
                        <p:par>
                          <p:cTn id="67" fill="hold">
                            <p:stCondLst>
                              <p:cond delay="2000"/>
                            </p:stCondLst>
                            <p:childTnLst>
                              <p:par>
                                <p:cTn id="68" nodeType="afterEffect" presetClass="entr" presetSubtype="4" presetID="2" grpId="1" fill="hold">
                                  <p:stCondLst>
                                    <p:cond delay="0"/>
                                  </p:stCondLst>
                                  <p:iterate type="el" backwards="0">
                                    <p:tmAbs val="0"/>
                                  </p:iterate>
                                  <p:childTnLst>
                                    <p:set>
                                      <p:cBhvr>
                                        <p:cTn id="69" fill="hold"/>
                                        <p:tgtEl>
                                          <p:spTgt spid="59">
                                            <p:txEl>
                                              <p:pRg st="11" end="11"/>
                                            </p:txEl>
                                          </p:spTgt>
                                        </p:tgtEl>
                                        <p:attrNameLst>
                                          <p:attrName>style.visibility</p:attrName>
                                        </p:attrNameLst>
                                      </p:cBhvr>
                                      <p:to>
                                        <p:strVal val="visible"/>
                                      </p:to>
                                    </p:set>
                                    <p:anim calcmode="lin" valueType="num">
                                      <p:cBhvr>
                                        <p:cTn id="70" dur="500" fill="hold"/>
                                        <p:tgtEl>
                                          <p:spTgt spid="59">
                                            <p:txEl>
                                              <p:pRg st="11" end="11"/>
                                            </p:txEl>
                                          </p:spTgt>
                                        </p:tgtEl>
                                        <p:attrNameLst>
                                          <p:attrName>ppt_x</p:attrName>
                                        </p:attrNameLst>
                                      </p:cBhvr>
                                      <p:tavLst>
                                        <p:tav tm="0">
                                          <p:val>
                                            <p:strVal val="#ppt_x"/>
                                          </p:val>
                                        </p:tav>
                                        <p:tav tm="100000">
                                          <p:val>
                                            <p:strVal val="#ppt_x"/>
                                          </p:val>
                                        </p:tav>
                                      </p:tavLst>
                                    </p:anim>
                                    <p:anim calcmode="lin" valueType="num">
                                      <p:cBhvr>
                                        <p:cTn id="71" dur="500" fill="hold"/>
                                        <p:tgtEl>
                                          <p:spTgt spid="5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59" grpId="1"/>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62" name="Shape 62"/>
          <p:cNvSpPr/>
          <p:nvPr>
            <p:ph type="body" idx="1"/>
          </p:nvPr>
        </p:nvSpPr>
        <p:spPr>
          <a:xfrm>
            <a:off x="685800" y="1600200"/>
            <a:ext cx="8001000" cy="5029200"/>
          </a:xfrm>
          <a:prstGeom prst="rect">
            <a:avLst/>
          </a:prstGeom>
          <a:solidFill>
            <a:srgbClr val="000000">
              <a:alpha val="50195"/>
            </a:srgbClr>
          </a:solidFill>
        </p:spPr>
        <p:txBody>
          <a:bodyPr lIns="0" tIns="0" rIns="0" bIns="0">
            <a:normAutofit fontScale="100000" lnSpcReduction="0"/>
          </a:bodyPr>
          <a:lstStyle/>
          <a:p>
            <a:pPr lvl="0" marL="300037" indent="-300037">
              <a:lnSpc>
                <a:spcPct val="90000"/>
              </a:lnSpc>
              <a:spcBef>
                <a:spcPts val="600"/>
              </a:spcBef>
              <a:defRPr sz="1800">
                <a:solidFill>
                  <a:srgbClr val="000000"/>
                </a:solidFill>
                <a:uFillTx/>
              </a:defRPr>
            </a:pPr>
            <a:r>
              <a:rPr sz="2800">
                <a:solidFill>
                  <a:srgbClr val="FFFFFF"/>
                </a:solidFill>
                <a:uFill>
                  <a:solidFill>
                    <a:srgbClr val="FFFFFF"/>
                  </a:solidFill>
                </a:uFill>
              </a:rPr>
              <a:t>Bible Words</a:t>
            </a:r>
            <a:endParaRPr sz="2800">
              <a:solidFill>
                <a:srgbClr val="FFFFFF"/>
              </a:solidFill>
              <a:uFill>
                <a:solidFill>
                  <a:srgbClr val="FFFFFF"/>
                </a:solidFill>
              </a:uFill>
            </a:endParaRPr>
          </a:p>
          <a:p>
            <a:pPr lvl="1" marL="702128" indent="-244928">
              <a:lnSpc>
                <a:spcPct val="90000"/>
              </a:lnSpc>
              <a:spcBef>
                <a:spcPts val="500"/>
              </a:spcBef>
              <a:defRPr sz="1800">
                <a:solidFill>
                  <a:srgbClr val="000000"/>
                </a:solidFill>
                <a:uFillTx/>
              </a:defRPr>
            </a:pPr>
            <a:r>
              <a:rPr sz="2400">
                <a:solidFill>
                  <a:srgbClr val="FFFFFF"/>
                </a:solidFill>
                <a:uFill>
                  <a:solidFill>
                    <a:srgbClr val="FFFFFF"/>
                  </a:solidFill>
                </a:uFill>
              </a:rPr>
              <a:t>Porne – The purchasable one.  A whore or prostitute or harlot.</a:t>
            </a:r>
            <a:endParaRPr sz="2800">
              <a:solidFill>
                <a:srgbClr val="FFFFFF"/>
              </a:solidFill>
              <a:uFill>
                <a:solidFill>
                  <a:srgbClr val="FFFFFF"/>
                </a:solidFill>
              </a:uFill>
            </a:endParaRPr>
          </a:p>
          <a:p>
            <a:pPr lvl="1" marL="702128" indent="-244928">
              <a:lnSpc>
                <a:spcPct val="90000"/>
              </a:lnSpc>
              <a:spcBef>
                <a:spcPts val="500"/>
              </a:spcBef>
              <a:defRPr sz="1800">
                <a:solidFill>
                  <a:srgbClr val="000000"/>
                </a:solidFill>
                <a:uFillTx/>
              </a:defRPr>
            </a:pPr>
            <a:r>
              <a:rPr sz="2400">
                <a:solidFill>
                  <a:srgbClr val="FFFFFF"/>
                </a:solidFill>
                <a:uFill>
                  <a:solidFill>
                    <a:srgbClr val="FFFFFF"/>
                  </a:solidFill>
                </a:uFill>
              </a:rPr>
              <a:t>Porneuo – The business of a prostitute</a:t>
            </a:r>
            <a:endParaRPr sz="2800">
              <a:solidFill>
                <a:srgbClr val="FFFFFF"/>
              </a:solidFill>
              <a:uFill>
                <a:solidFill>
                  <a:srgbClr val="FFFFFF"/>
                </a:solidFill>
              </a:uFill>
            </a:endParaRPr>
          </a:p>
          <a:p>
            <a:pPr lvl="1" marL="702128" indent="-244928">
              <a:lnSpc>
                <a:spcPct val="90000"/>
              </a:lnSpc>
              <a:spcBef>
                <a:spcPts val="500"/>
              </a:spcBef>
              <a:defRPr sz="1800">
                <a:solidFill>
                  <a:srgbClr val="000000"/>
                </a:solidFill>
                <a:uFillTx/>
              </a:defRPr>
            </a:pPr>
            <a:r>
              <a:rPr sz="2400">
                <a:solidFill>
                  <a:srgbClr val="FFFFFF"/>
                </a:solidFill>
                <a:uFill>
                  <a:solidFill>
                    <a:srgbClr val="FFFFFF"/>
                  </a:solidFill>
                </a:uFill>
              </a:rPr>
              <a:t>Arsenokoiles – homosexual</a:t>
            </a:r>
            <a:endParaRPr sz="2800">
              <a:solidFill>
                <a:srgbClr val="FFFFFF"/>
              </a:solidFill>
              <a:uFill>
                <a:solidFill>
                  <a:srgbClr val="FFFFFF"/>
                </a:solidFill>
              </a:uFill>
            </a:endParaRPr>
          </a:p>
          <a:p>
            <a:pPr lvl="1" marL="702128" indent="-244928">
              <a:lnSpc>
                <a:spcPct val="90000"/>
              </a:lnSpc>
              <a:spcBef>
                <a:spcPts val="500"/>
              </a:spcBef>
              <a:defRPr sz="1800">
                <a:solidFill>
                  <a:srgbClr val="000000"/>
                </a:solidFill>
                <a:uFillTx/>
              </a:defRPr>
            </a:pPr>
            <a:r>
              <a:rPr sz="2400">
                <a:solidFill>
                  <a:srgbClr val="FFFFFF"/>
                </a:solidFill>
                <a:uFill>
                  <a:solidFill>
                    <a:srgbClr val="FFFFFF"/>
                  </a:solidFill>
                </a:uFill>
              </a:rPr>
              <a:t>Malakos – passive person of a homosexual relationship.  (effeminate)</a:t>
            </a:r>
            <a:endParaRPr sz="2800">
              <a:solidFill>
                <a:srgbClr val="FFFFFF"/>
              </a:solidFill>
              <a:uFill>
                <a:solidFill>
                  <a:srgbClr val="FFFFFF"/>
                </a:solidFill>
              </a:uFill>
            </a:endParaRPr>
          </a:p>
          <a:p>
            <a:pPr lvl="1" marL="702128" indent="-244928">
              <a:lnSpc>
                <a:spcPct val="90000"/>
              </a:lnSpc>
              <a:spcBef>
                <a:spcPts val="500"/>
              </a:spcBef>
              <a:defRPr sz="1800">
                <a:solidFill>
                  <a:srgbClr val="000000"/>
                </a:solidFill>
                <a:uFillTx/>
              </a:defRPr>
            </a:pPr>
            <a:r>
              <a:rPr sz="2400">
                <a:solidFill>
                  <a:srgbClr val="FFFFFF"/>
                </a:solidFill>
                <a:uFill>
                  <a:solidFill>
                    <a:srgbClr val="FFFFFF"/>
                  </a:solidFill>
                </a:uFill>
              </a:rPr>
              <a:t>Malake – sex slave</a:t>
            </a:r>
            <a:endParaRPr sz="2800">
              <a:solidFill>
                <a:srgbClr val="FFFFFF"/>
              </a:solidFill>
              <a:uFill>
                <a:solidFill>
                  <a:srgbClr val="FFFFFF"/>
                </a:solidFill>
              </a:uFill>
            </a:endParaRPr>
          </a:p>
          <a:p>
            <a:pPr lvl="1" marL="702128" indent="-244928">
              <a:lnSpc>
                <a:spcPct val="90000"/>
              </a:lnSpc>
              <a:spcBef>
                <a:spcPts val="500"/>
              </a:spcBef>
              <a:defRPr sz="1800">
                <a:solidFill>
                  <a:srgbClr val="000000"/>
                </a:solidFill>
                <a:uFillTx/>
              </a:defRPr>
            </a:pPr>
            <a:r>
              <a:rPr sz="2400">
                <a:solidFill>
                  <a:srgbClr val="FFFFFF"/>
                </a:solidFill>
                <a:uFill>
                  <a:solidFill>
                    <a:srgbClr val="FFFFFF"/>
                  </a:solidFill>
                </a:uFill>
              </a:rPr>
              <a:t>Moichos – adulterer – sex where at least one person is married.</a:t>
            </a:r>
            <a:endParaRPr sz="2800">
              <a:solidFill>
                <a:srgbClr val="FFFFFF"/>
              </a:solidFill>
              <a:uFill>
                <a:solidFill>
                  <a:srgbClr val="FFFFFF"/>
                </a:solidFill>
              </a:uFill>
            </a:endParaRPr>
          </a:p>
          <a:p>
            <a:pPr lvl="1" marL="702128" indent="-244928">
              <a:lnSpc>
                <a:spcPct val="90000"/>
              </a:lnSpc>
              <a:spcBef>
                <a:spcPts val="500"/>
              </a:spcBef>
              <a:defRPr sz="1800">
                <a:solidFill>
                  <a:srgbClr val="000000"/>
                </a:solidFill>
                <a:uFillTx/>
              </a:defRPr>
            </a:pPr>
            <a:r>
              <a:rPr sz="2400">
                <a:solidFill>
                  <a:srgbClr val="FFFFFF"/>
                </a:solidFill>
                <a:uFill>
                  <a:solidFill>
                    <a:srgbClr val="FFFFFF"/>
                  </a:solidFill>
                </a:uFill>
              </a:rPr>
              <a:t>Heteri – mistress</a:t>
            </a:r>
            <a:endParaRPr sz="2800">
              <a:solidFill>
                <a:srgbClr val="FFFFFF"/>
              </a:solidFill>
              <a:uFill>
                <a:solidFill>
                  <a:srgbClr val="FFFFFF"/>
                </a:solidFill>
              </a:uFill>
            </a:endParaRPr>
          </a:p>
          <a:p>
            <a:pPr lvl="1" marL="702128" indent="-244928">
              <a:lnSpc>
                <a:spcPct val="90000"/>
              </a:lnSpc>
              <a:spcBef>
                <a:spcPts val="500"/>
              </a:spcBef>
              <a:defRPr sz="1800">
                <a:solidFill>
                  <a:srgbClr val="000000"/>
                </a:solidFill>
                <a:uFillTx/>
              </a:defRPr>
            </a:pPr>
            <a:r>
              <a:rPr sz="2400">
                <a:solidFill>
                  <a:srgbClr val="FFFFFF"/>
                </a:solidFill>
                <a:uFill>
                  <a:solidFill>
                    <a:srgbClr val="FFFFFF"/>
                  </a:solidFill>
                </a:uFill>
              </a:rPr>
              <a:t>Porneia – fornication, sexual immorality – matt. 19:9</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62">
                                            <p:bg/>
                                          </p:spTgt>
                                        </p:tgtEl>
                                        <p:attrNameLst>
                                          <p:attrName>style.visibility</p:attrName>
                                        </p:attrNameLst>
                                      </p:cBhvr>
                                      <p:to>
                                        <p:strVal val="visible"/>
                                      </p:to>
                                    </p:set>
                                    <p:anim calcmode="lin" valueType="num">
                                      <p:cBhvr>
                                        <p:cTn id="7" dur="500" fill="hold"/>
                                        <p:tgtEl>
                                          <p:spTgt spid="62">
                                            <p:bg/>
                                          </p:spTgt>
                                        </p:tgtEl>
                                        <p:attrNameLst>
                                          <p:attrName>ppt_x</p:attrName>
                                        </p:attrNameLst>
                                      </p:cBhvr>
                                      <p:tavLst>
                                        <p:tav tm="0">
                                          <p:val>
                                            <p:strVal val="#ppt_x"/>
                                          </p:val>
                                        </p:tav>
                                        <p:tav tm="100000">
                                          <p:val>
                                            <p:strVal val="#ppt_x"/>
                                          </p:val>
                                        </p:tav>
                                      </p:tavLst>
                                    </p:anim>
                                    <p:anim calcmode="lin" valueType="num">
                                      <p:cBhvr>
                                        <p:cTn id="8" dur="500" fill="hold"/>
                                        <p:tgtEl>
                                          <p:spTgt spid="62">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62">
                                            <p:txEl>
                                              <p:pRg st="0" end="0"/>
                                            </p:txEl>
                                          </p:spTgt>
                                        </p:tgtEl>
                                        <p:attrNameLst>
                                          <p:attrName>style.visibility</p:attrName>
                                        </p:attrNameLst>
                                      </p:cBhvr>
                                      <p:to>
                                        <p:strVal val="visible"/>
                                      </p:to>
                                    </p:set>
                                    <p:anim calcmode="lin" valueType="num">
                                      <p:cBhvr>
                                        <p:cTn id="11"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62">
                                            <p:txEl>
                                              <p:pRg st="1" end="1"/>
                                            </p:txEl>
                                          </p:spTgt>
                                        </p:tgtEl>
                                        <p:attrNameLst>
                                          <p:attrName>style.visibility</p:attrName>
                                        </p:attrNameLst>
                                      </p:cBhvr>
                                      <p:to>
                                        <p:strVal val="visible"/>
                                      </p:to>
                                    </p:set>
                                    <p:anim calcmode="lin" valueType="num">
                                      <p:cBhvr>
                                        <p:cTn id="17" dur="500" fill="hold"/>
                                        <p:tgtEl>
                                          <p:spTgt spid="6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62">
                                            <p:txEl>
                                              <p:pRg st="2" end="2"/>
                                            </p:txEl>
                                          </p:spTgt>
                                        </p:tgtEl>
                                        <p:attrNameLst>
                                          <p:attrName>style.visibility</p:attrName>
                                        </p:attrNameLst>
                                      </p:cBhvr>
                                      <p:to>
                                        <p:strVal val="visible"/>
                                      </p:to>
                                    </p:set>
                                    <p:anim calcmode="lin" valueType="num">
                                      <p:cBhvr>
                                        <p:cTn id="23" dur="5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62">
                                            <p:txEl>
                                              <p:pRg st="3" end="3"/>
                                            </p:txEl>
                                          </p:spTgt>
                                        </p:tgtEl>
                                        <p:attrNameLst>
                                          <p:attrName>style.visibility</p:attrName>
                                        </p:attrNameLst>
                                      </p:cBhvr>
                                      <p:to>
                                        <p:strVal val="visible"/>
                                      </p:to>
                                    </p:set>
                                    <p:anim calcmode="lin" valueType="num">
                                      <p:cBhvr>
                                        <p:cTn id="29" dur="5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62">
                                            <p:txEl>
                                              <p:pRg st="4" end="4"/>
                                            </p:txEl>
                                          </p:spTgt>
                                        </p:tgtEl>
                                        <p:attrNameLst>
                                          <p:attrName>style.visibility</p:attrName>
                                        </p:attrNameLst>
                                      </p:cBhvr>
                                      <p:to>
                                        <p:strVal val="visible"/>
                                      </p:to>
                                    </p:set>
                                    <p:anim calcmode="lin" valueType="num">
                                      <p:cBhvr>
                                        <p:cTn id="35" dur="500" fill="hold"/>
                                        <p:tgtEl>
                                          <p:spTgt spid="62">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62">
                                            <p:txEl>
                                              <p:pRg st="5" end="5"/>
                                            </p:txEl>
                                          </p:spTgt>
                                        </p:tgtEl>
                                        <p:attrNameLst>
                                          <p:attrName>style.visibility</p:attrName>
                                        </p:attrNameLst>
                                      </p:cBhvr>
                                      <p:to>
                                        <p:strVal val="visible"/>
                                      </p:to>
                                    </p:set>
                                    <p:anim calcmode="lin" valueType="num">
                                      <p:cBhvr>
                                        <p:cTn id="41" dur="5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62">
                                            <p:txEl>
                                              <p:pRg st="6" end="6"/>
                                            </p:txEl>
                                          </p:spTgt>
                                        </p:tgtEl>
                                        <p:attrNameLst>
                                          <p:attrName>style.visibility</p:attrName>
                                        </p:attrNameLst>
                                      </p:cBhvr>
                                      <p:to>
                                        <p:strVal val="visible"/>
                                      </p:to>
                                    </p:set>
                                    <p:anim calcmode="lin" valueType="num">
                                      <p:cBhvr>
                                        <p:cTn id="47" dur="5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nodeType="clickEffect" presetClass="entr" presetSubtype="4" presetID="2" grpId="1" fill="hold">
                                  <p:stCondLst>
                                    <p:cond delay="0"/>
                                  </p:stCondLst>
                                  <p:iterate type="el" backwards="0">
                                    <p:tmAbs val="0"/>
                                  </p:iterate>
                                  <p:childTnLst>
                                    <p:set>
                                      <p:cBhvr>
                                        <p:cTn id="52" fill="hold"/>
                                        <p:tgtEl>
                                          <p:spTgt spid="62">
                                            <p:txEl>
                                              <p:pRg st="7" end="7"/>
                                            </p:txEl>
                                          </p:spTgt>
                                        </p:tgtEl>
                                        <p:attrNameLst>
                                          <p:attrName>style.visibility</p:attrName>
                                        </p:attrNameLst>
                                      </p:cBhvr>
                                      <p:to>
                                        <p:strVal val="visible"/>
                                      </p:to>
                                    </p:set>
                                    <p:anim calcmode="lin" valueType="num">
                                      <p:cBhvr>
                                        <p:cTn id="53" dur="5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nodeType="clickEffect" presetClass="entr" presetSubtype="4" presetID="2" grpId="1" fill="hold">
                                  <p:stCondLst>
                                    <p:cond delay="0"/>
                                  </p:stCondLst>
                                  <p:iterate type="el" backwards="0">
                                    <p:tmAbs val="0"/>
                                  </p:iterate>
                                  <p:childTnLst>
                                    <p:set>
                                      <p:cBhvr>
                                        <p:cTn id="58" fill="hold"/>
                                        <p:tgtEl>
                                          <p:spTgt spid="62">
                                            <p:txEl>
                                              <p:pRg st="8" end="8"/>
                                            </p:txEl>
                                          </p:spTgt>
                                        </p:tgtEl>
                                        <p:attrNameLst>
                                          <p:attrName>style.visibility</p:attrName>
                                        </p:attrNameLst>
                                      </p:cBhvr>
                                      <p:to>
                                        <p:strVal val="visible"/>
                                      </p:to>
                                    </p:set>
                                    <p:anim calcmode="lin" valueType="num">
                                      <p:cBhvr>
                                        <p:cTn id="59" dur="500" fill="hold"/>
                                        <p:tgtEl>
                                          <p:spTgt spid="62">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6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62" grpId="1"/>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65" name="Shape 65"/>
          <p:cNvSpPr/>
          <p:nvPr>
            <p:ph type="body" idx="1"/>
          </p:nvPr>
        </p:nvSpPr>
        <p:spPr>
          <a:xfrm>
            <a:off x="685800" y="1600200"/>
            <a:ext cx="8001000" cy="5029200"/>
          </a:xfrm>
          <a:prstGeom prst="rect">
            <a:avLst/>
          </a:prstGeom>
          <a:solidFill>
            <a:srgbClr val="000000">
              <a:alpha val="50195"/>
            </a:srgbClr>
          </a:solidFill>
        </p:spPr>
        <p:txBody>
          <a:bodyPr lIns="0" tIns="0" rIns="0" bIns="0">
            <a:normAutofit fontScale="100000" lnSpcReduction="0"/>
          </a:bodyPr>
          <a:lstStyle/>
          <a:p>
            <a:pPr lvl="0">
              <a:defRPr sz="1800">
                <a:solidFill>
                  <a:srgbClr val="000000"/>
                </a:solidFill>
                <a:uFillTx/>
              </a:defRPr>
            </a:pPr>
            <a:r>
              <a:rPr sz="3200">
                <a:solidFill>
                  <a:srgbClr val="FFFFFF"/>
                </a:solidFill>
                <a:uFill>
                  <a:solidFill>
                    <a:srgbClr val="FFFFFF"/>
                  </a:solidFill>
                </a:uFill>
              </a:rPr>
              <a:t>Is fornication only “going all the way”?</a:t>
            </a:r>
            <a:endParaRPr sz="32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Thayer defines it as “used properly, of illicit sexual intercourse Acts 15:20,29; 21:25”  (from Thayer's Greek Lexicon)</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WE Vine says the same thing.</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Jude 7 – homosex = fornication</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Intercourse involves </a:t>
            </a:r>
            <a:r>
              <a:rPr sz="2800" u="sng">
                <a:solidFill>
                  <a:srgbClr val="FFFFFF"/>
                </a:solidFill>
                <a:uFill>
                  <a:solidFill>
                    <a:srgbClr val="FFFFFF"/>
                  </a:solidFill>
                </a:uFill>
              </a:rPr>
              <a:t>two people</a:t>
            </a:r>
            <a:r>
              <a:rPr sz="2800">
                <a:solidFill>
                  <a:srgbClr val="FFFFFF"/>
                </a:solidFill>
                <a:uFill>
                  <a:solidFill>
                    <a:srgbClr val="FFFFFF"/>
                  </a:solidFill>
                </a:uFill>
              </a:rPr>
              <a:t> with the stimulation of at least </a:t>
            </a:r>
            <a:r>
              <a:rPr sz="2800" u="sng">
                <a:solidFill>
                  <a:srgbClr val="FFFFFF"/>
                </a:solidFill>
                <a:uFill>
                  <a:solidFill>
                    <a:srgbClr val="FFFFFF"/>
                  </a:solidFill>
                </a:uFill>
              </a:rPr>
              <a:t>one sexual part.</a:t>
            </a:r>
            <a:r>
              <a:rPr sz="2800">
                <a:solidFill>
                  <a:srgbClr val="FFFFFF"/>
                </a:solidFill>
                <a:uFill>
                  <a:solidFill>
                    <a:srgbClr val="FFFFFF"/>
                  </a:solidFill>
                </a:uFill>
              </a:rPr>
              <a:t> (see Webster’s Medical Dictionary)  Not just “going all the way”</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65">
                                            <p:bg/>
                                          </p:spTgt>
                                        </p:tgtEl>
                                        <p:attrNameLst>
                                          <p:attrName>style.visibility</p:attrName>
                                        </p:attrNameLst>
                                      </p:cBhvr>
                                      <p:to>
                                        <p:strVal val="visible"/>
                                      </p:to>
                                    </p:set>
                                    <p:anim calcmode="lin" valueType="num">
                                      <p:cBhvr>
                                        <p:cTn id="7" dur="500" fill="hold"/>
                                        <p:tgtEl>
                                          <p:spTgt spid="65">
                                            <p:bg/>
                                          </p:spTgt>
                                        </p:tgtEl>
                                        <p:attrNameLst>
                                          <p:attrName>ppt_x</p:attrName>
                                        </p:attrNameLst>
                                      </p:cBhvr>
                                      <p:tavLst>
                                        <p:tav tm="0">
                                          <p:val>
                                            <p:strVal val="#ppt_x"/>
                                          </p:val>
                                        </p:tav>
                                        <p:tav tm="100000">
                                          <p:val>
                                            <p:strVal val="#ppt_x"/>
                                          </p:val>
                                        </p:tav>
                                      </p:tavLst>
                                    </p:anim>
                                    <p:anim calcmode="lin" valueType="num">
                                      <p:cBhvr>
                                        <p:cTn id="8" dur="500" fill="hold"/>
                                        <p:tgtEl>
                                          <p:spTgt spid="65">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65">
                                            <p:txEl>
                                              <p:pRg st="0" end="0"/>
                                            </p:txEl>
                                          </p:spTgt>
                                        </p:tgtEl>
                                        <p:attrNameLst>
                                          <p:attrName>style.visibility</p:attrName>
                                        </p:attrNameLst>
                                      </p:cBhvr>
                                      <p:to>
                                        <p:strVal val="visible"/>
                                      </p:to>
                                    </p:set>
                                    <p:anim calcmode="lin" valueType="num">
                                      <p:cBhvr>
                                        <p:cTn id="11" dur="500" fill="hold"/>
                                        <p:tgtEl>
                                          <p:spTgt spid="6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65">
                                            <p:txEl>
                                              <p:pRg st="1" end="1"/>
                                            </p:txEl>
                                          </p:spTgt>
                                        </p:tgtEl>
                                        <p:attrNameLst>
                                          <p:attrName>style.visibility</p:attrName>
                                        </p:attrNameLst>
                                      </p:cBhvr>
                                      <p:to>
                                        <p:strVal val="visible"/>
                                      </p:to>
                                    </p:set>
                                    <p:anim calcmode="lin" valueType="num">
                                      <p:cBhvr>
                                        <p:cTn id="17" dur="500" fill="hold"/>
                                        <p:tgtEl>
                                          <p:spTgt spid="6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65">
                                            <p:txEl>
                                              <p:pRg st="2" end="2"/>
                                            </p:txEl>
                                          </p:spTgt>
                                        </p:tgtEl>
                                        <p:attrNameLst>
                                          <p:attrName>style.visibility</p:attrName>
                                        </p:attrNameLst>
                                      </p:cBhvr>
                                      <p:to>
                                        <p:strVal val="visible"/>
                                      </p:to>
                                    </p:set>
                                    <p:anim calcmode="lin" valueType="num">
                                      <p:cBhvr>
                                        <p:cTn id="23" dur="500" fill="hold"/>
                                        <p:tgtEl>
                                          <p:spTgt spid="65">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65">
                                            <p:txEl>
                                              <p:pRg st="3" end="3"/>
                                            </p:txEl>
                                          </p:spTgt>
                                        </p:tgtEl>
                                        <p:attrNameLst>
                                          <p:attrName>style.visibility</p:attrName>
                                        </p:attrNameLst>
                                      </p:cBhvr>
                                      <p:to>
                                        <p:strVal val="visible"/>
                                      </p:to>
                                    </p:set>
                                    <p:anim calcmode="lin" valueType="num">
                                      <p:cBhvr>
                                        <p:cTn id="29" dur="500" fill="hold"/>
                                        <p:tgtEl>
                                          <p:spTgt spid="65">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65">
                                            <p:txEl>
                                              <p:pRg st="4" end="4"/>
                                            </p:txEl>
                                          </p:spTgt>
                                        </p:tgtEl>
                                        <p:attrNameLst>
                                          <p:attrName>style.visibility</p:attrName>
                                        </p:attrNameLst>
                                      </p:cBhvr>
                                      <p:to>
                                        <p:strVal val="visible"/>
                                      </p:to>
                                    </p:set>
                                    <p:anim calcmode="lin" valueType="num">
                                      <p:cBhvr>
                                        <p:cTn id="35" dur="500" fill="hold"/>
                                        <p:tgtEl>
                                          <p:spTgt spid="6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6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65" grpId="1"/>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68" name="Shape 68"/>
          <p:cNvSpPr/>
          <p:nvPr>
            <p:ph type="body" idx="1"/>
          </p:nvPr>
        </p:nvSpPr>
        <p:spPr>
          <a:xfrm>
            <a:off x="685800" y="1600200"/>
            <a:ext cx="8001000" cy="5105400"/>
          </a:xfrm>
          <a:prstGeom prst="rect">
            <a:avLst/>
          </a:prstGeom>
          <a:solidFill>
            <a:srgbClr val="000000">
              <a:alpha val="50195"/>
            </a:srgbClr>
          </a:solidFill>
        </p:spPr>
        <p:txBody>
          <a:bodyPr lIns="0" tIns="0" rIns="0" bIns="0">
            <a:normAutofit fontScale="100000" lnSpcReduction="0"/>
          </a:bodyPr>
          <a:lstStyle/>
          <a:p>
            <a:pPr lvl="0" marL="300037" indent="-300037">
              <a:lnSpc>
                <a:spcPct val="81000"/>
              </a:lnSpc>
              <a:spcBef>
                <a:spcPts val="600"/>
              </a:spcBef>
              <a:defRPr sz="1800">
                <a:solidFill>
                  <a:srgbClr val="000000"/>
                </a:solidFill>
                <a:uFillTx/>
              </a:defRPr>
            </a:pPr>
            <a:r>
              <a:rPr sz="2800">
                <a:solidFill>
                  <a:srgbClr val="FFFFFF"/>
                </a:solidFill>
                <a:uFill>
                  <a:solidFill>
                    <a:srgbClr val="FFFFFF"/>
                  </a:solidFill>
                </a:uFill>
              </a:rPr>
              <a:t>The Will of God</a:t>
            </a:r>
            <a:endParaRPr sz="2800">
              <a:solidFill>
                <a:srgbClr val="FFFFFF"/>
              </a:solidFill>
              <a:uFill>
                <a:solidFill>
                  <a:srgbClr val="FFFFFF"/>
                </a:solidFill>
              </a:uFill>
            </a:endParaRPr>
          </a:p>
          <a:p>
            <a:pPr lvl="1" marL="742950" indent="-285750">
              <a:lnSpc>
                <a:spcPct val="81000"/>
              </a:lnSpc>
              <a:spcBef>
                <a:spcPts val="600"/>
              </a:spcBef>
              <a:defRPr sz="1800">
                <a:solidFill>
                  <a:srgbClr val="000000"/>
                </a:solidFill>
                <a:uFillTx/>
              </a:defRPr>
            </a:pPr>
            <a:r>
              <a:rPr sz="2800">
                <a:solidFill>
                  <a:srgbClr val="FFFFFF"/>
                </a:solidFill>
                <a:uFill>
                  <a:solidFill>
                    <a:srgbClr val="FFFFFF"/>
                  </a:solidFill>
                </a:uFill>
              </a:rPr>
              <a:t>1 Thess. 4:3-8</a:t>
            </a:r>
            <a:endParaRPr sz="2800">
              <a:solidFill>
                <a:srgbClr val="FFFFFF"/>
              </a:solidFill>
              <a:uFill>
                <a:solidFill>
                  <a:srgbClr val="FFFFFF"/>
                </a:solidFill>
              </a:uFill>
            </a:endParaRPr>
          </a:p>
          <a:p>
            <a:pPr lvl="1" marL="742950" indent="-285750">
              <a:lnSpc>
                <a:spcPct val="81000"/>
              </a:lnSpc>
              <a:spcBef>
                <a:spcPts val="600"/>
              </a:spcBef>
              <a:defRPr sz="1800">
                <a:solidFill>
                  <a:srgbClr val="000000"/>
                </a:solidFill>
                <a:uFillTx/>
              </a:defRPr>
            </a:pPr>
            <a:r>
              <a:rPr sz="2800">
                <a:solidFill>
                  <a:srgbClr val="FFFFFF"/>
                </a:solidFill>
                <a:uFill>
                  <a:solidFill>
                    <a:srgbClr val="FFFFFF"/>
                  </a:solidFill>
                </a:uFill>
              </a:rPr>
              <a:t>Possess his own vessel (self control)</a:t>
            </a:r>
            <a:endParaRPr sz="2800">
              <a:solidFill>
                <a:srgbClr val="FFFFFF"/>
              </a:solidFill>
              <a:uFill>
                <a:solidFill>
                  <a:srgbClr val="FFFFFF"/>
                </a:solidFill>
              </a:uFill>
            </a:endParaRPr>
          </a:p>
          <a:p>
            <a:pPr lvl="2" marL="1143000" indent="-228600">
              <a:lnSpc>
                <a:spcPct val="81000"/>
              </a:lnSpc>
              <a:spcBef>
                <a:spcPts val="500"/>
              </a:spcBef>
              <a:defRPr sz="1800">
                <a:solidFill>
                  <a:srgbClr val="000000"/>
                </a:solidFill>
                <a:uFillTx/>
              </a:defRPr>
            </a:pPr>
            <a:r>
              <a:rPr sz="2400">
                <a:solidFill>
                  <a:srgbClr val="FFFFFF"/>
                </a:solidFill>
                <a:uFill>
                  <a:solidFill>
                    <a:srgbClr val="FFFFFF"/>
                  </a:solidFill>
                </a:uFill>
              </a:rPr>
              <a:t>1 Cor. 6:15-20; 1 Cor. 9:24-27</a:t>
            </a:r>
            <a:endParaRPr sz="2400">
              <a:solidFill>
                <a:srgbClr val="FFFFFF"/>
              </a:solidFill>
              <a:uFill>
                <a:solidFill>
                  <a:srgbClr val="FFFFFF"/>
                </a:solidFill>
              </a:uFill>
            </a:endParaRPr>
          </a:p>
          <a:p>
            <a:pPr lvl="1" marL="742950" indent="-285750">
              <a:lnSpc>
                <a:spcPct val="81000"/>
              </a:lnSpc>
              <a:spcBef>
                <a:spcPts val="600"/>
              </a:spcBef>
              <a:defRPr sz="1800">
                <a:solidFill>
                  <a:srgbClr val="000000"/>
                </a:solidFill>
                <a:uFillTx/>
              </a:defRPr>
            </a:pPr>
            <a:r>
              <a:rPr sz="2800">
                <a:solidFill>
                  <a:srgbClr val="FFFFFF"/>
                </a:solidFill>
                <a:uFill>
                  <a:solidFill>
                    <a:srgbClr val="FFFFFF"/>
                  </a:solidFill>
                </a:uFill>
              </a:rPr>
              <a:t>How can I do this?</a:t>
            </a:r>
            <a:endParaRPr sz="2800">
              <a:solidFill>
                <a:srgbClr val="FFFFFF"/>
              </a:solidFill>
              <a:uFill>
                <a:solidFill>
                  <a:srgbClr val="FFFFFF"/>
                </a:solidFill>
              </a:uFill>
            </a:endParaRPr>
          </a:p>
          <a:p>
            <a:pPr lvl="2" marL="1143000" indent="-228600">
              <a:lnSpc>
                <a:spcPct val="81000"/>
              </a:lnSpc>
              <a:spcBef>
                <a:spcPts val="500"/>
              </a:spcBef>
              <a:defRPr sz="1800">
                <a:solidFill>
                  <a:srgbClr val="000000"/>
                </a:solidFill>
                <a:uFillTx/>
              </a:defRPr>
            </a:pPr>
            <a:r>
              <a:rPr sz="2400">
                <a:solidFill>
                  <a:srgbClr val="FFFFFF"/>
                </a:solidFill>
                <a:uFill>
                  <a:solidFill>
                    <a:srgbClr val="FFFFFF"/>
                  </a:solidFill>
                </a:uFill>
              </a:rPr>
              <a:t>Be in the word (Ps. 119:11) </a:t>
            </a:r>
            <a:endParaRPr sz="2400">
              <a:solidFill>
                <a:srgbClr val="FFFFFF"/>
              </a:solidFill>
              <a:uFill>
                <a:solidFill>
                  <a:srgbClr val="FFFFFF"/>
                </a:solidFill>
              </a:uFill>
            </a:endParaRPr>
          </a:p>
          <a:p>
            <a:pPr lvl="2" marL="1143000" indent="-228600">
              <a:lnSpc>
                <a:spcPct val="81000"/>
              </a:lnSpc>
              <a:spcBef>
                <a:spcPts val="500"/>
              </a:spcBef>
              <a:defRPr sz="1800">
                <a:solidFill>
                  <a:srgbClr val="000000"/>
                </a:solidFill>
                <a:uFillTx/>
              </a:defRPr>
            </a:pPr>
            <a:r>
              <a:rPr sz="2400">
                <a:solidFill>
                  <a:srgbClr val="FFFFFF"/>
                </a:solidFill>
                <a:uFill>
                  <a:solidFill>
                    <a:srgbClr val="FFFFFF"/>
                  </a:solidFill>
                </a:uFill>
              </a:rPr>
              <a:t>Examine your activities</a:t>
            </a:r>
            <a:endParaRPr sz="2400">
              <a:solidFill>
                <a:srgbClr val="FFFFFF"/>
              </a:solidFill>
              <a:uFill>
                <a:solidFill>
                  <a:srgbClr val="FFFFFF"/>
                </a:solidFill>
              </a:uFill>
            </a:endParaRPr>
          </a:p>
          <a:p>
            <a:pPr lvl="2" marL="1143000" indent="-228600">
              <a:lnSpc>
                <a:spcPct val="81000"/>
              </a:lnSpc>
              <a:spcBef>
                <a:spcPts val="500"/>
              </a:spcBef>
              <a:defRPr sz="1800">
                <a:solidFill>
                  <a:srgbClr val="000000"/>
                </a:solidFill>
                <a:uFillTx/>
              </a:defRPr>
            </a:pPr>
            <a:r>
              <a:rPr sz="2400">
                <a:solidFill>
                  <a:srgbClr val="FFFFFF"/>
                </a:solidFill>
                <a:uFill>
                  <a:solidFill>
                    <a:srgbClr val="FFFFFF"/>
                  </a:solidFill>
                </a:uFill>
              </a:rPr>
              <a:t>Guard your ears and eyes (music, tv, movies)</a:t>
            </a:r>
            <a:endParaRPr sz="2400">
              <a:solidFill>
                <a:srgbClr val="FFFFFF"/>
              </a:solidFill>
              <a:uFill>
                <a:solidFill>
                  <a:srgbClr val="FFFFFF"/>
                </a:solidFill>
              </a:uFill>
            </a:endParaRPr>
          </a:p>
          <a:p>
            <a:pPr lvl="2" marL="1143000" indent="-228600">
              <a:lnSpc>
                <a:spcPct val="81000"/>
              </a:lnSpc>
              <a:spcBef>
                <a:spcPts val="500"/>
              </a:spcBef>
              <a:defRPr sz="1800">
                <a:solidFill>
                  <a:srgbClr val="000000"/>
                </a:solidFill>
                <a:uFillTx/>
              </a:defRPr>
            </a:pPr>
            <a:r>
              <a:rPr sz="2400">
                <a:solidFill>
                  <a:srgbClr val="FFFFFF"/>
                </a:solidFill>
                <a:uFill>
                  <a:solidFill>
                    <a:srgbClr val="FFFFFF"/>
                  </a:solidFill>
                </a:uFill>
              </a:rPr>
              <a:t>Cultivate a love for God (Jn 14:15)</a:t>
            </a:r>
            <a:endParaRPr sz="2400">
              <a:solidFill>
                <a:srgbClr val="FFFFFF"/>
              </a:solidFill>
              <a:uFill>
                <a:solidFill>
                  <a:srgbClr val="FFFFFF"/>
                </a:solidFill>
              </a:uFill>
            </a:endParaRPr>
          </a:p>
          <a:p>
            <a:pPr lvl="2" marL="1143000" indent="-228600">
              <a:lnSpc>
                <a:spcPct val="81000"/>
              </a:lnSpc>
              <a:spcBef>
                <a:spcPts val="500"/>
              </a:spcBef>
              <a:defRPr sz="1800">
                <a:solidFill>
                  <a:srgbClr val="000000"/>
                </a:solidFill>
                <a:uFillTx/>
              </a:defRPr>
            </a:pPr>
            <a:r>
              <a:rPr sz="2400">
                <a:solidFill>
                  <a:srgbClr val="FFFFFF"/>
                </a:solidFill>
                <a:uFill>
                  <a:solidFill>
                    <a:srgbClr val="FFFFFF"/>
                  </a:solidFill>
                </a:uFill>
              </a:rPr>
              <a:t>Don’t play with fire! (Rom. 16:19; Prov.6:23-32)</a:t>
            </a:r>
            <a:endParaRPr sz="2400">
              <a:solidFill>
                <a:srgbClr val="FFFFFF"/>
              </a:solidFill>
              <a:uFill>
                <a:solidFill>
                  <a:srgbClr val="FFFFFF"/>
                </a:solidFill>
              </a:uFill>
            </a:endParaRPr>
          </a:p>
          <a:p>
            <a:pPr lvl="2" marL="1143000" indent="-228600">
              <a:lnSpc>
                <a:spcPct val="81000"/>
              </a:lnSpc>
              <a:spcBef>
                <a:spcPts val="500"/>
              </a:spcBef>
              <a:defRPr sz="1800">
                <a:solidFill>
                  <a:srgbClr val="000000"/>
                </a:solidFill>
                <a:uFillTx/>
              </a:defRPr>
            </a:pPr>
            <a:r>
              <a:rPr sz="2400">
                <a:solidFill>
                  <a:srgbClr val="FFFFFF"/>
                </a:solidFill>
                <a:uFill>
                  <a:solidFill>
                    <a:srgbClr val="FFFFFF"/>
                  </a:solidFill>
                </a:uFill>
              </a:rPr>
              <a:t>Listen to your conscience it is a warning device!</a:t>
            </a:r>
            <a:endParaRPr sz="2400">
              <a:solidFill>
                <a:srgbClr val="FFFFFF"/>
              </a:solidFill>
              <a:uFill>
                <a:solidFill>
                  <a:srgbClr val="FFFFFF"/>
                </a:solidFill>
              </a:uFill>
            </a:endParaRPr>
          </a:p>
          <a:p>
            <a:pPr lvl="3" marL="1600200" indent="-228600">
              <a:lnSpc>
                <a:spcPct val="81000"/>
              </a:lnSpc>
              <a:spcBef>
                <a:spcPts val="400"/>
              </a:spcBef>
              <a:defRPr sz="1800">
                <a:solidFill>
                  <a:srgbClr val="000000"/>
                </a:solidFill>
                <a:uFillTx/>
              </a:defRPr>
            </a:pPr>
            <a:r>
              <a:rPr sz="2000">
                <a:solidFill>
                  <a:srgbClr val="FFFFFF"/>
                </a:solidFill>
                <a:uFill>
                  <a:solidFill>
                    <a:srgbClr val="FFFFFF"/>
                  </a:solidFill>
                </a:uFill>
              </a:rPr>
              <a:t>2 Cor. 1:12; 1 Tim. 1:5, 19, 3:9; 4:2 </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68">
                                            <p:bg/>
                                          </p:spTgt>
                                        </p:tgtEl>
                                        <p:attrNameLst>
                                          <p:attrName>style.visibility</p:attrName>
                                        </p:attrNameLst>
                                      </p:cBhvr>
                                      <p:to>
                                        <p:strVal val="visible"/>
                                      </p:to>
                                    </p:set>
                                    <p:anim calcmode="lin" valueType="num">
                                      <p:cBhvr>
                                        <p:cTn id="7" dur="500" fill="hold"/>
                                        <p:tgtEl>
                                          <p:spTgt spid="68">
                                            <p:bg/>
                                          </p:spTgt>
                                        </p:tgtEl>
                                        <p:attrNameLst>
                                          <p:attrName>ppt_x</p:attrName>
                                        </p:attrNameLst>
                                      </p:cBhvr>
                                      <p:tavLst>
                                        <p:tav tm="0">
                                          <p:val>
                                            <p:strVal val="#ppt_x"/>
                                          </p:val>
                                        </p:tav>
                                        <p:tav tm="100000">
                                          <p:val>
                                            <p:strVal val="#ppt_x"/>
                                          </p:val>
                                        </p:tav>
                                      </p:tavLst>
                                    </p:anim>
                                    <p:anim calcmode="lin" valueType="num">
                                      <p:cBhvr>
                                        <p:cTn id="8" dur="500" fill="hold"/>
                                        <p:tgtEl>
                                          <p:spTgt spid="68">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68">
                                            <p:txEl>
                                              <p:pRg st="0" end="0"/>
                                            </p:txEl>
                                          </p:spTgt>
                                        </p:tgtEl>
                                        <p:attrNameLst>
                                          <p:attrName>style.visibility</p:attrName>
                                        </p:attrNameLst>
                                      </p:cBhvr>
                                      <p:to>
                                        <p:strVal val="visible"/>
                                      </p:to>
                                    </p:set>
                                    <p:anim calcmode="lin" valueType="num">
                                      <p:cBhvr>
                                        <p:cTn id="11" dur="5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68">
                                            <p:txEl>
                                              <p:pRg st="1" end="1"/>
                                            </p:txEl>
                                          </p:spTgt>
                                        </p:tgtEl>
                                        <p:attrNameLst>
                                          <p:attrName>style.visibility</p:attrName>
                                        </p:attrNameLst>
                                      </p:cBhvr>
                                      <p:to>
                                        <p:strVal val="visible"/>
                                      </p:to>
                                    </p:set>
                                    <p:anim calcmode="lin" valueType="num">
                                      <p:cBhvr>
                                        <p:cTn id="17" dur="500" fill="hold"/>
                                        <p:tgtEl>
                                          <p:spTgt spid="68">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6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68">
                                            <p:txEl>
                                              <p:pRg st="2" end="2"/>
                                            </p:txEl>
                                          </p:spTgt>
                                        </p:tgtEl>
                                        <p:attrNameLst>
                                          <p:attrName>style.visibility</p:attrName>
                                        </p:attrNameLst>
                                      </p:cBhvr>
                                      <p:to>
                                        <p:strVal val="visible"/>
                                      </p:to>
                                    </p:set>
                                    <p:anim calcmode="lin" valueType="num">
                                      <p:cBhvr>
                                        <p:cTn id="23" dur="500" fill="hold"/>
                                        <p:tgtEl>
                                          <p:spTgt spid="68">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68">
                                            <p:txEl>
                                              <p:pRg st="3" end="3"/>
                                            </p:txEl>
                                          </p:spTgt>
                                        </p:tgtEl>
                                        <p:attrNameLst>
                                          <p:attrName>style.visibility</p:attrName>
                                        </p:attrNameLst>
                                      </p:cBhvr>
                                      <p:to>
                                        <p:strVal val="visible"/>
                                      </p:to>
                                    </p:set>
                                    <p:anim calcmode="lin" valueType="num">
                                      <p:cBhvr>
                                        <p:cTn id="29" dur="500" fill="hold"/>
                                        <p:tgtEl>
                                          <p:spTgt spid="68">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6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68">
                                            <p:txEl>
                                              <p:pRg st="4" end="4"/>
                                            </p:txEl>
                                          </p:spTgt>
                                        </p:tgtEl>
                                        <p:attrNameLst>
                                          <p:attrName>style.visibility</p:attrName>
                                        </p:attrNameLst>
                                      </p:cBhvr>
                                      <p:to>
                                        <p:strVal val="visible"/>
                                      </p:to>
                                    </p:set>
                                    <p:anim calcmode="lin" valueType="num">
                                      <p:cBhvr>
                                        <p:cTn id="35" dur="500" fill="hold"/>
                                        <p:tgtEl>
                                          <p:spTgt spid="68">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6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68">
                                            <p:txEl>
                                              <p:pRg st="5" end="5"/>
                                            </p:txEl>
                                          </p:spTgt>
                                        </p:tgtEl>
                                        <p:attrNameLst>
                                          <p:attrName>style.visibility</p:attrName>
                                        </p:attrNameLst>
                                      </p:cBhvr>
                                      <p:to>
                                        <p:strVal val="visible"/>
                                      </p:to>
                                    </p:set>
                                    <p:anim calcmode="lin" valueType="num">
                                      <p:cBhvr>
                                        <p:cTn id="41" dur="500" fill="hold"/>
                                        <p:tgtEl>
                                          <p:spTgt spid="68">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6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68">
                                            <p:txEl>
                                              <p:pRg st="6" end="6"/>
                                            </p:txEl>
                                          </p:spTgt>
                                        </p:tgtEl>
                                        <p:attrNameLst>
                                          <p:attrName>style.visibility</p:attrName>
                                        </p:attrNameLst>
                                      </p:cBhvr>
                                      <p:to>
                                        <p:strVal val="visible"/>
                                      </p:to>
                                    </p:set>
                                    <p:anim calcmode="lin" valueType="num">
                                      <p:cBhvr>
                                        <p:cTn id="47" dur="500" fill="hold"/>
                                        <p:tgtEl>
                                          <p:spTgt spid="68">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6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nodeType="clickEffect" presetClass="entr" presetSubtype="4" presetID="2" grpId="1" fill="hold">
                                  <p:stCondLst>
                                    <p:cond delay="0"/>
                                  </p:stCondLst>
                                  <p:iterate type="el" backwards="0">
                                    <p:tmAbs val="0"/>
                                  </p:iterate>
                                  <p:childTnLst>
                                    <p:set>
                                      <p:cBhvr>
                                        <p:cTn id="52" fill="hold"/>
                                        <p:tgtEl>
                                          <p:spTgt spid="68">
                                            <p:txEl>
                                              <p:pRg st="7" end="7"/>
                                            </p:txEl>
                                          </p:spTgt>
                                        </p:tgtEl>
                                        <p:attrNameLst>
                                          <p:attrName>style.visibility</p:attrName>
                                        </p:attrNameLst>
                                      </p:cBhvr>
                                      <p:to>
                                        <p:strVal val="visible"/>
                                      </p:to>
                                    </p:set>
                                    <p:anim calcmode="lin" valueType="num">
                                      <p:cBhvr>
                                        <p:cTn id="53" dur="500" fill="hold"/>
                                        <p:tgtEl>
                                          <p:spTgt spid="68">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6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nodeType="clickEffect" presetClass="entr" presetSubtype="4" presetID="2" grpId="1" fill="hold">
                                  <p:stCondLst>
                                    <p:cond delay="0"/>
                                  </p:stCondLst>
                                  <p:iterate type="el" backwards="0">
                                    <p:tmAbs val="0"/>
                                  </p:iterate>
                                  <p:childTnLst>
                                    <p:set>
                                      <p:cBhvr>
                                        <p:cTn id="58" fill="hold"/>
                                        <p:tgtEl>
                                          <p:spTgt spid="68">
                                            <p:txEl>
                                              <p:pRg st="8" end="8"/>
                                            </p:txEl>
                                          </p:spTgt>
                                        </p:tgtEl>
                                        <p:attrNameLst>
                                          <p:attrName>style.visibility</p:attrName>
                                        </p:attrNameLst>
                                      </p:cBhvr>
                                      <p:to>
                                        <p:strVal val="visible"/>
                                      </p:to>
                                    </p:set>
                                    <p:anim calcmode="lin" valueType="num">
                                      <p:cBhvr>
                                        <p:cTn id="59" dur="500" fill="hold"/>
                                        <p:tgtEl>
                                          <p:spTgt spid="68">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6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nodeType="clickEffect" presetClass="entr" presetSubtype="4" presetID="2" grpId="1" fill="hold">
                                  <p:stCondLst>
                                    <p:cond delay="0"/>
                                  </p:stCondLst>
                                  <p:iterate type="el" backwards="0">
                                    <p:tmAbs val="0"/>
                                  </p:iterate>
                                  <p:childTnLst>
                                    <p:set>
                                      <p:cBhvr>
                                        <p:cTn id="64" fill="hold"/>
                                        <p:tgtEl>
                                          <p:spTgt spid="68">
                                            <p:txEl>
                                              <p:pRg st="9" end="9"/>
                                            </p:txEl>
                                          </p:spTgt>
                                        </p:tgtEl>
                                        <p:attrNameLst>
                                          <p:attrName>style.visibility</p:attrName>
                                        </p:attrNameLst>
                                      </p:cBhvr>
                                      <p:to>
                                        <p:strVal val="visible"/>
                                      </p:to>
                                    </p:set>
                                    <p:anim calcmode="lin" valueType="num">
                                      <p:cBhvr>
                                        <p:cTn id="65" dur="500" fill="hold"/>
                                        <p:tgtEl>
                                          <p:spTgt spid="68">
                                            <p:txEl>
                                              <p:pRg st="9" end="9"/>
                                            </p:txEl>
                                          </p:spTgt>
                                        </p:tgtEl>
                                        <p:attrNameLst>
                                          <p:attrName>ppt_x</p:attrName>
                                        </p:attrNameLst>
                                      </p:cBhvr>
                                      <p:tavLst>
                                        <p:tav tm="0">
                                          <p:val>
                                            <p:strVal val="#ppt_x"/>
                                          </p:val>
                                        </p:tav>
                                        <p:tav tm="100000">
                                          <p:val>
                                            <p:strVal val="#ppt_x"/>
                                          </p:val>
                                        </p:tav>
                                      </p:tavLst>
                                    </p:anim>
                                    <p:anim calcmode="lin" valueType="num">
                                      <p:cBhvr>
                                        <p:cTn id="66" dur="500" fill="hold"/>
                                        <p:tgtEl>
                                          <p:spTgt spid="6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nodeType="clickEffect" presetClass="entr" presetSubtype="4" presetID="2" grpId="1" fill="hold">
                                  <p:stCondLst>
                                    <p:cond delay="0"/>
                                  </p:stCondLst>
                                  <p:iterate type="el" backwards="0">
                                    <p:tmAbs val="0"/>
                                  </p:iterate>
                                  <p:childTnLst>
                                    <p:set>
                                      <p:cBhvr>
                                        <p:cTn id="70" fill="hold"/>
                                        <p:tgtEl>
                                          <p:spTgt spid="68">
                                            <p:txEl>
                                              <p:pRg st="10" end="10"/>
                                            </p:txEl>
                                          </p:spTgt>
                                        </p:tgtEl>
                                        <p:attrNameLst>
                                          <p:attrName>style.visibility</p:attrName>
                                        </p:attrNameLst>
                                      </p:cBhvr>
                                      <p:to>
                                        <p:strVal val="visible"/>
                                      </p:to>
                                    </p:set>
                                    <p:anim calcmode="lin" valueType="num">
                                      <p:cBhvr>
                                        <p:cTn id="71" dur="500" fill="hold"/>
                                        <p:tgtEl>
                                          <p:spTgt spid="68">
                                            <p:txEl>
                                              <p:pRg st="10" end="10"/>
                                            </p:txEl>
                                          </p:spTgt>
                                        </p:tgtEl>
                                        <p:attrNameLst>
                                          <p:attrName>ppt_x</p:attrName>
                                        </p:attrNameLst>
                                      </p:cBhvr>
                                      <p:tavLst>
                                        <p:tav tm="0">
                                          <p:val>
                                            <p:strVal val="#ppt_x"/>
                                          </p:val>
                                        </p:tav>
                                        <p:tav tm="100000">
                                          <p:val>
                                            <p:strVal val="#ppt_x"/>
                                          </p:val>
                                        </p:tav>
                                      </p:tavLst>
                                    </p:anim>
                                    <p:anim calcmode="lin" valueType="num">
                                      <p:cBhvr>
                                        <p:cTn id="72" dur="500" fill="hold"/>
                                        <p:tgtEl>
                                          <p:spTgt spid="68">
                                            <p:txEl>
                                              <p:pRg st="10" end="10"/>
                                            </p:txEl>
                                          </p:spTgt>
                                        </p:tgtEl>
                                        <p:attrNameLst>
                                          <p:attrName>ppt_y</p:attrName>
                                        </p:attrNameLst>
                                      </p:cBhvr>
                                      <p:tavLst>
                                        <p:tav tm="0">
                                          <p:val>
                                            <p:strVal val="1+#ppt_h/2"/>
                                          </p:val>
                                        </p:tav>
                                        <p:tav tm="100000">
                                          <p:val>
                                            <p:strVal val="#ppt_y"/>
                                          </p:val>
                                        </p:tav>
                                      </p:tavLst>
                                    </p:anim>
                                  </p:childTnLst>
                                </p:cTn>
                              </p:par>
                            </p:childTnLst>
                          </p:cTn>
                        </p:par>
                        <p:par>
                          <p:cTn id="73" fill="hold">
                            <p:stCondLst>
                              <p:cond delay="500"/>
                            </p:stCondLst>
                            <p:childTnLst>
                              <p:par>
                                <p:cTn id="74" nodeType="afterEffect" presetClass="entr" presetSubtype="4" presetID="2" grpId="1" fill="hold">
                                  <p:stCondLst>
                                    <p:cond delay="0"/>
                                  </p:stCondLst>
                                  <p:iterate type="el" backwards="0">
                                    <p:tmAbs val="0"/>
                                  </p:iterate>
                                  <p:childTnLst>
                                    <p:set>
                                      <p:cBhvr>
                                        <p:cTn id="75" fill="hold"/>
                                        <p:tgtEl>
                                          <p:spTgt spid="68">
                                            <p:txEl>
                                              <p:pRg st="11" end="11"/>
                                            </p:txEl>
                                          </p:spTgt>
                                        </p:tgtEl>
                                        <p:attrNameLst>
                                          <p:attrName>style.visibility</p:attrName>
                                        </p:attrNameLst>
                                      </p:cBhvr>
                                      <p:to>
                                        <p:strVal val="visible"/>
                                      </p:to>
                                    </p:set>
                                    <p:anim calcmode="lin" valueType="num">
                                      <p:cBhvr>
                                        <p:cTn id="76" dur="500" fill="hold"/>
                                        <p:tgtEl>
                                          <p:spTgt spid="68">
                                            <p:txEl>
                                              <p:pRg st="11" end="11"/>
                                            </p:txEl>
                                          </p:spTgt>
                                        </p:tgtEl>
                                        <p:attrNameLst>
                                          <p:attrName>ppt_x</p:attrName>
                                        </p:attrNameLst>
                                      </p:cBhvr>
                                      <p:tavLst>
                                        <p:tav tm="0">
                                          <p:val>
                                            <p:strVal val="#ppt_x"/>
                                          </p:val>
                                        </p:tav>
                                        <p:tav tm="100000">
                                          <p:val>
                                            <p:strVal val="#ppt_x"/>
                                          </p:val>
                                        </p:tav>
                                      </p:tavLst>
                                    </p:anim>
                                    <p:anim calcmode="lin" valueType="num">
                                      <p:cBhvr>
                                        <p:cTn id="77" dur="500" fill="hold"/>
                                        <p:tgtEl>
                                          <p:spTgt spid="6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68" grpId="1"/>
    </p:bldLst>
  </p:timing>
</p:sld>
</file>

<file path=ppt/slides/slide7.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70" name="Shape 70"/>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71" name="Shape 71"/>
          <p:cNvSpPr/>
          <p:nvPr>
            <p:ph type="body" idx="1"/>
          </p:nvPr>
        </p:nvSpPr>
        <p:spPr>
          <a:xfrm>
            <a:off x="685800" y="1600200"/>
            <a:ext cx="8001000" cy="5029200"/>
          </a:xfrm>
          <a:prstGeom prst="rect">
            <a:avLst/>
          </a:prstGeom>
          <a:solidFill>
            <a:srgbClr val="000000">
              <a:alpha val="50195"/>
            </a:srgbClr>
          </a:solidFill>
        </p:spPr>
        <p:txBody>
          <a:bodyPr lIns="0" tIns="0" rIns="0" bIns="0">
            <a:normAutofit fontScale="100000" lnSpcReduction="0"/>
          </a:bodyPr>
          <a:lstStyle/>
          <a:p>
            <a:pPr lvl="0">
              <a:defRPr sz="1800">
                <a:solidFill>
                  <a:srgbClr val="000000"/>
                </a:solidFill>
                <a:uFillTx/>
              </a:defRPr>
            </a:pPr>
            <a:r>
              <a:rPr sz="3200">
                <a:solidFill>
                  <a:srgbClr val="FFFFFF"/>
                </a:solidFill>
                <a:uFill>
                  <a:solidFill>
                    <a:srgbClr val="FFFFFF"/>
                  </a:solidFill>
                </a:uFill>
              </a:rPr>
              <a:t>The Will of God</a:t>
            </a:r>
            <a:endParaRPr sz="32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1 Thess. 4:3-8</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Know How (speaks to knowledge, mind, heart, conscience) – 1 Pet. 2:11</a:t>
            </a:r>
            <a:endParaRPr sz="28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You must take care of the inward parts</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Jas. 1:14-ff, Gal. 6:7-8; 2 Cor. 7:1; Phil. 4:13</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Mark 7:21-23; Matt. 6:22-23; 5:27-30</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Sinful behavior is due to heart shaping sinful thinking – Prov. 4:23; 23:7 </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71">
                                            <p:bg/>
                                          </p:spTgt>
                                        </p:tgtEl>
                                        <p:attrNameLst>
                                          <p:attrName>style.visibility</p:attrName>
                                        </p:attrNameLst>
                                      </p:cBhvr>
                                      <p:to>
                                        <p:strVal val="visible"/>
                                      </p:to>
                                    </p:set>
                                    <p:anim calcmode="lin" valueType="num">
                                      <p:cBhvr>
                                        <p:cTn id="7" dur="500" fill="hold"/>
                                        <p:tgtEl>
                                          <p:spTgt spid="71">
                                            <p:bg/>
                                          </p:spTgt>
                                        </p:tgtEl>
                                        <p:attrNameLst>
                                          <p:attrName>ppt_x</p:attrName>
                                        </p:attrNameLst>
                                      </p:cBhvr>
                                      <p:tavLst>
                                        <p:tav tm="0">
                                          <p:val>
                                            <p:strVal val="#ppt_x"/>
                                          </p:val>
                                        </p:tav>
                                        <p:tav tm="100000">
                                          <p:val>
                                            <p:strVal val="#ppt_x"/>
                                          </p:val>
                                        </p:tav>
                                      </p:tavLst>
                                    </p:anim>
                                    <p:anim calcmode="lin" valueType="num">
                                      <p:cBhvr>
                                        <p:cTn id="8" dur="500" fill="hold"/>
                                        <p:tgtEl>
                                          <p:spTgt spid="71">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71">
                                            <p:txEl>
                                              <p:pRg st="0" end="0"/>
                                            </p:txEl>
                                          </p:spTgt>
                                        </p:tgtEl>
                                        <p:attrNameLst>
                                          <p:attrName>style.visibility</p:attrName>
                                        </p:attrNameLst>
                                      </p:cBhvr>
                                      <p:to>
                                        <p:strVal val="visible"/>
                                      </p:to>
                                    </p:set>
                                    <p:anim calcmode="lin" valueType="num">
                                      <p:cBhvr>
                                        <p:cTn id="11" dur="5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71">
                                            <p:txEl>
                                              <p:pRg st="1" end="1"/>
                                            </p:txEl>
                                          </p:spTgt>
                                        </p:tgtEl>
                                        <p:attrNameLst>
                                          <p:attrName>style.visibility</p:attrName>
                                        </p:attrNameLst>
                                      </p:cBhvr>
                                      <p:to>
                                        <p:strVal val="visible"/>
                                      </p:to>
                                    </p:set>
                                    <p:anim calcmode="lin" valueType="num">
                                      <p:cBhvr>
                                        <p:cTn id="17" dur="500" fill="hold"/>
                                        <p:tgtEl>
                                          <p:spTgt spid="7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71">
                                            <p:txEl>
                                              <p:pRg st="2" end="2"/>
                                            </p:txEl>
                                          </p:spTgt>
                                        </p:tgtEl>
                                        <p:attrNameLst>
                                          <p:attrName>style.visibility</p:attrName>
                                        </p:attrNameLst>
                                      </p:cBhvr>
                                      <p:to>
                                        <p:strVal val="visible"/>
                                      </p:to>
                                    </p:set>
                                    <p:anim calcmode="lin" valueType="num">
                                      <p:cBhvr>
                                        <p:cTn id="23" dur="500" fill="hold"/>
                                        <p:tgtEl>
                                          <p:spTgt spid="71">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71">
                                            <p:txEl>
                                              <p:pRg st="3" end="3"/>
                                            </p:txEl>
                                          </p:spTgt>
                                        </p:tgtEl>
                                        <p:attrNameLst>
                                          <p:attrName>style.visibility</p:attrName>
                                        </p:attrNameLst>
                                      </p:cBhvr>
                                      <p:to>
                                        <p:strVal val="visible"/>
                                      </p:to>
                                    </p:set>
                                    <p:anim calcmode="lin" valueType="num">
                                      <p:cBhvr>
                                        <p:cTn id="29" dur="500" fill="hold"/>
                                        <p:tgtEl>
                                          <p:spTgt spid="71">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71">
                                            <p:txEl>
                                              <p:pRg st="4" end="4"/>
                                            </p:txEl>
                                          </p:spTgt>
                                        </p:tgtEl>
                                        <p:attrNameLst>
                                          <p:attrName>style.visibility</p:attrName>
                                        </p:attrNameLst>
                                      </p:cBhvr>
                                      <p:to>
                                        <p:strVal val="visible"/>
                                      </p:to>
                                    </p:set>
                                    <p:anim calcmode="lin" valueType="num">
                                      <p:cBhvr>
                                        <p:cTn id="35" dur="500" fill="hold"/>
                                        <p:tgtEl>
                                          <p:spTgt spid="7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71">
                                            <p:txEl>
                                              <p:pRg st="5" end="5"/>
                                            </p:txEl>
                                          </p:spTgt>
                                        </p:tgtEl>
                                        <p:attrNameLst>
                                          <p:attrName>style.visibility</p:attrName>
                                        </p:attrNameLst>
                                      </p:cBhvr>
                                      <p:to>
                                        <p:strVal val="visible"/>
                                      </p:to>
                                    </p:set>
                                    <p:anim calcmode="lin" valueType="num">
                                      <p:cBhvr>
                                        <p:cTn id="41" dur="500" fill="hold"/>
                                        <p:tgtEl>
                                          <p:spTgt spid="71">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71">
                                            <p:txEl>
                                              <p:pRg st="6" end="6"/>
                                            </p:txEl>
                                          </p:spTgt>
                                        </p:tgtEl>
                                        <p:attrNameLst>
                                          <p:attrName>style.visibility</p:attrName>
                                        </p:attrNameLst>
                                      </p:cBhvr>
                                      <p:to>
                                        <p:strVal val="visible"/>
                                      </p:to>
                                    </p:set>
                                    <p:anim calcmode="lin" valueType="num">
                                      <p:cBhvr>
                                        <p:cTn id="47" dur="500" fill="hold"/>
                                        <p:tgtEl>
                                          <p:spTgt spid="71">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71" grpId="1"/>
    </p:bldLst>
  </p:timing>
</p:sld>
</file>

<file path=ppt/slides/slide8.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73" name="Shape 73"/>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74" name="Shape 74"/>
          <p:cNvSpPr/>
          <p:nvPr>
            <p:ph type="body" idx="1"/>
          </p:nvPr>
        </p:nvSpPr>
        <p:spPr>
          <a:xfrm>
            <a:off x="685800" y="1600200"/>
            <a:ext cx="8001000" cy="5029200"/>
          </a:xfrm>
          <a:prstGeom prst="rect">
            <a:avLst/>
          </a:prstGeom>
          <a:solidFill>
            <a:srgbClr val="000000">
              <a:alpha val="50195"/>
            </a:srgbClr>
          </a:solidFill>
        </p:spPr>
        <p:txBody>
          <a:bodyPr lIns="0" tIns="0" rIns="0" bIns="0">
            <a:normAutofit fontScale="100000" lnSpcReduction="0"/>
          </a:bodyPr>
          <a:lstStyle/>
          <a:p>
            <a:pPr lvl="0">
              <a:defRPr sz="1800">
                <a:solidFill>
                  <a:srgbClr val="000000"/>
                </a:solidFill>
                <a:uFillTx/>
              </a:defRPr>
            </a:pPr>
            <a:r>
              <a:rPr sz="3200">
                <a:solidFill>
                  <a:srgbClr val="FFFFFF"/>
                </a:solidFill>
                <a:uFill>
                  <a:solidFill>
                    <a:srgbClr val="FFFFFF"/>
                  </a:solidFill>
                </a:uFill>
              </a:rPr>
              <a:t>The Will of God</a:t>
            </a:r>
            <a:endParaRPr sz="32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1 Thess. 4:3-8</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The battle must be won in the mind.  How can I do this?</a:t>
            </a:r>
            <a:endParaRPr sz="28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Meditate on the word of God – Ps. 119:11</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Obey the word of God – 1 Pet. 2:11</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Don’t accommodate evil thoughts – Rom. 13:14</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Fix your heart on Christ – Col. 3:1-2</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Pray without ceasing – 1 Cor. 10:13</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It is up to you.  You have to </a:t>
            </a:r>
            <a:r>
              <a:rPr b="1" sz="2400" u="sng">
                <a:solidFill>
                  <a:srgbClr val="FFFFFF"/>
                </a:solidFill>
                <a:uFill>
                  <a:solidFill>
                    <a:srgbClr val="FFFFFF"/>
                  </a:solidFill>
                </a:uFill>
              </a:rPr>
              <a:t>want</a:t>
            </a:r>
            <a:r>
              <a:rPr sz="2400">
                <a:solidFill>
                  <a:srgbClr val="FFFFFF"/>
                </a:solidFill>
                <a:uFill>
                  <a:solidFill>
                    <a:srgbClr val="FFFFFF"/>
                  </a:solidFill>
                </a:uFill>
              </a:rPr>
              <a:t> to overcome temptation.</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74">
                                            <p:bg/>
                                          </p:spTgt>
                                        </p:tgtEl>
                                        <p:attrNameLst>
                                          <p:attrName>style.visibility</p:attrName>
                                        </p:attrNameLst>
                                      </p:cBhvr>
                                      <p:to>
                                        <p:strVal val="visible"/>
                                      </p:to>
                                    </p:set>
                                    <p:anim calcmode="lin" valueType="num">
                                      <p:cBhvr>
                                        <p:cTn id="7" dur="500" fill="hold"/>
                                        <p:tgtEl>
                                          <p:spTgt spid="74">
                                            <p:bg/>
                                          </p:spTgt>
                                        </p:tgtEl>
                                        <p:attrNameLst>
                                          <p:attrName>ppt_x</p:attrName>
                                        </p:attrNameLst>
                                      </p:cBhvr>
                                      <p:tavLst>
                                        <p:tav tm="0">
                                          <p:val>
                                            <p:strVal val="#ppt_x"/>
                                          </p:val>
                                        </p:tav>
                                        <p:tav tm="100000">
                                          <p:val>
                                            <p:strVal val="#ppt_x"/>
                                          </p:val>
                                        </p:tav>
                                      </p:tavLst>
                                    </p:anim>
                                    <p:anim calcmode="lin" valueType="num">
                                      <p:cBhvr>
                                        <p:cTn id="8" dur="500" fill="hold"/>
                                        <p:tgtEl>
                                          <p:spTgt spid="74">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74">
                                            <p:txEl>
                                              <p:pRg st="0" end="0"/>
                                            </p:txEl>
                                          </p:spTgt>
                                        </p:tgtEl>
                                        <p:attrNameLst>
                                          <p:attrName>style.visibility</p:attrName>
                                        </p:attrNameLst>
                                      </p:cBhvr>
                                      <p:to>
                                        <p:strVal val="visible"/>
                                      </p:to>
                                    </p:set>
                                    <p:anim calcmode="lin" valueType="num">
                                      <p:cBhvr>
                                        <p:cTn id="11" dur="5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74">
                                            <p:txEl>
                                              <p:pRg st="1" end="1"/>
                                            </p:txEl>
                                          </p:spTgt>
                                        </p:tgtEl>
                                        <p:attrNameLst>
                                          <p:attrName>style.visibility</p:attrName>
                                        </p:attrNameLst>
                                      </p:cBhvr>
                                      <p:to>
                                        <p:strVal val="visible"/>
                                      </p:to>
                                    </p:set>
                                    <p:anim calcmode="lin" valueType="num">
                                      <p:cBhvr>
                                        <p:cTn id="17" dur="500" fill="hold"/>
                                        <p:tgtEl>
                                          <p:spTgt spid="7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74">
                                            <p:txEl>
                                              <p:pRg st="2" end="2"/>
                                            </p:txEl>
                                          </p:spTgt>
                                        </p:tgtEl>
                                        <p:attrNameLst>
                                          <p:attrName>style.visibility</p:attrName>
                                        </p:attrNameLst>
                                      </p:cBhvr>
                                      <p:to>
                                        <p:strVal val="visible"/>
                                      </p:to>
                                    </p:set>
                                    <p:anim calcmode="lin" valueType="num">
                                      <p:cBhvr>
                                        <p:cTn id="23" dur="500" fill="hold"/>
                                        <p:tgtEl>
                                          <p:spTgt spid="74">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74">
                                            <p:txEl>
                                              <p:pRg st="3" end="3"/>
                                            </p:txEl>
                                          </p:spTgt>
                                        </p:tgtEl>
                                        <p:attrNameLst>
                                          <p:attrName>style.visibility</p:attrName>
                                        </p:attrNameLst>
                                      </p:cBhvr>
                                      <p:to>
                                        <p:strVal val="visible"/>
                                      </p:to>
                                    </p:set>
                                    <p:anim calcmode="lin" valueType="num">
                                      <p:cBhvr>
                                        <p:cTn id="29" dur="500" fill="hold"/>
                                        <p:tgtEl>
                                          <p:spTgt spid="74">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7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74">
                                            <p:txEl>
                                              <p:pRg st="4" end="4"/>
                                            </p:txEl>
                                          </p:spTgt>
                                        </p:tgtEl>
                                        <p:attrNameLst>
                                          <p:attrName>style.visibility</p:attrName>
                                        </p:attrNameLst>
                                      </p:cBhvr>
                                      <p:to>
                                        <p:strVal val="visible"/>
                                      </p:to>
                                    </p:set>
                                    <p:anim calcmode="lin" valueType="num">
                                      <p:cBhvr>
                                        <p:cTn id="35" dur="500" fill="hold"/>
                                        <p:tgtEl>
                                          <p:spTgt spid="74">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7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74">
                                            <p:txEl>
                                              <p:pRg st="5" end="5"/>
                                            </p:txEl>
                                          </p:spTgt>
                                        </p:tgtEl>
                                        <p:attrNameLst>
                                          <p:attrName>style.visibility</p:attrName>
                                        </p:attrNameLst>
                                      </p:cBhvr>
                                      <p:to>
                                        <p:strVal val="visible"/>
                                      </p:to>
                                    </p:set>
                                    <p:anim calcmode="lin" valueType="num">
                                      <p:cBhvr>
                                        <p:cTn id="41" dur="500" fill="hold"/>
                                        <p:tgtEl>
                                          <p:spTgt spid="74">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7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74">
                                            <p:txEl>
                                              <p:pRg st="6" end="6"/>
                                            </p:txEl>
                                          </p:spTgt>
                                        </p:tgtEl>
                                        <p:attrNameLst>
                                          <p:attrName>style.visibility</p:attrName>
                                        </p:attrNameLst>
                                      </p:cBhvr>
                                      <p:to>
                                        <p:strVal val="visible"/>
                                      </p:to>
                                    </p:set>
                                    <p:anim calcmode="lin" valueType="num">
                                      <p:cBhvr>
                                        <p:cTn id="47" dur="500" fill="hold"/>
                                        <p:tgtEl>
                                          <p:spTgt spid="74">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7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nodeType="clickEffect" presetClass="entr" presetSubtype="4" presetID="2" grpId="1" fill="hold">
                                  <p:stCondLst>
                                    <p:cond delay="0"/>
                                  </p:stCondLst>
                                  <p:iterate type="el" backwards="0">
                                    <p:tmAbs val="0"/>
                                  </p:iterate>
                                  <p:childTnLst>
                                    <p:set>
                                      <p:cBhvr>
                                        <p:cTn id="52" fill="hold"/>
                                        <p:tgtEl>
                                          <p:spTgt spid="74">
                                            <p:txEl>
                                              <p:pRg st="7" end="7"/>
                                            </p:txEl>
                                          </p:spTgt>
                                        </p:tgtEl>
                                        <p:attrNameLst>
                                          <p:attrName>style.visibility</p:attrName>
                                        </p:attrNameLst>
                                      </p:cBhvr>
                                      <p:to>
                                        <p:strVal val="visible"/>
                                      </p:to>
                                    </p:set>
                                    <p:anim calcmode="lin" valueType="num">
                                      <p:cBhvr>
                                        <p:cTn id="53" dur="500" fill="hold"/>
                                        <p:tgtEl>
                                          <p:spTgt spid="74">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7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nodeType="clickEffect" presetClass="entr" presetSubtype="4" presetID="2" grpId="1" fill="hold">
                                  <p:stCondLst>
                                    <p:cond delay="0"/>
                                  </p:stCondLst>
                                  <p:iterate type="el" backwards="0">
                                    <p:tmAbs val="0"/>
                                  </p:iterate>
                                  <p:childTnLst>
                                    <p:set>
                                      <p:cBhvr>
                                        <p:cTn id="58" fill="hold"/>
                                        <p:tgtEl>
                                          <p:spTgt spid="74">
                                            <p:txEl>
                                              <p:pRg st="8" end="8"/>
                                            </p:txEl>
                                          </p:spTgt>
                                        </p:tgtEl>
                                        <p:attrNameLst>
                                          <p:attrName>style.visibility</p:attrName>
                                        </p:attrNameLst>
                                      </p:cBhvr>
                                      <p:to>
                                        <p:strVal val="visible"/>
                                      </p:to>
                                    </p:set>
                                    <p:anim calcmode="lin" valueType="num">
                                      <p:cBhvr>
                                        <p:cTn id="59" dur="500" fill="hold"/>
                                        <p:tgtEl>
                                          <p:spTgt spid="74">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7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74" grpId="1"/>
    </p:bldLst>
  </p:timing>
</p:sld>
</file>

<file path=ppt/slides/slide9.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76" name="Shape 76"/>
          <p:cNvSpPr/>
          <p:nvPr>
            <p:ph type="title"/>
          </p:nvPr>
        </p:nvSpPr>
        <p:spPr>
          <a:xfrm>
            <a:off x="1295400" y="274638"/>
            <a:ext cx="7391400" cy="1143001"/>
          </a:xfrm>
          <a:prstGeom prst="rect">
            <a:avLst/>
          </a:prstGeom>
        </p:spPr>
        <p:txBody>
          <a:bodyPr lIns="0" tIns="0" rIns="0" bIns="0">
            <a:normAutofit fontScale="100000" lnSpcReduction="0"/>
          </a:bodyPr>
          <a:lstStyle/>
          <a:p>
            <a:pPr lvl="0">
              <a:defRPr b="0" sz="1800">
                <a:solidFill>
                  <a:srgbClr val="000000"/>
                </a:solidFill>
                <a:uFillTx/>
              </a:defRPr>
            </a:pPr>
            <a:r>
              <a:rPr b="1" sz="4000">
                <a:solidFill>
                  <a:srgbClr val="E3EBF1"/>
                </a:solidFill>
                <a:uFill>
                  <a:solidFill>
                    <a:srgbClr val="E3EBF1"/>
                  </a:solidFill>
                </a:uFill>
              </a:rPr>
              <a:t>Sexual Purity</a:t>
            </a:r>
          </a:p>
        </p:txBody>
      </p:sp>
      <p:sp>
        <p:nvSpPr>
          <p:cNvPr id="77" name="Shape 77"/>
          <p:cNvSpPr/>
          <p:nvPr>
            <p:ph type="body" idx="1"/>
          </p:nvPr>
        </p:nvSpPr>
        <p:spPr>
          <a:xfrm>
            <a:off x="685800" y="1600200"/>
            <a:ext cx="8001000" cy="5029200"/>
          </a:xfrm>
          <a:prstGeom prst="rect">
            <a:avLst/>
          </a:prstGeom>
          <a:solidFill>
            <a:srgbClr val="000000">
              <a:alpha val="50195"/>
            </a:srgbClr>
          </a:solidFill>
        </p:spPr>
        <p:txBody>
          <a:bodyPr lIns="0" tIns="0" rIns="0" bIns="0">
            <a:normAutofit fontScale="100000" lnSpcReduction="0"/>
          </a:bodyPr>
          <a:lstStyle/>
          <a:p>
            <a:pPr lvl="0">
              <a:defRPr sz="1800">
                <a:solidFill>
                  <a:srgbClr val="000000"/>
                </a:solidFill>
                <a:uFillTx/>
              </a:defRPr>
            </a:pPr>
            <a:r>
              <a:rPr sz="3200">
                <a:solidFill>
                  <a:srgbClr val="FFFFFF"/>
                </a:solidFill>
                <a:uFill>
                  <a:solidFill>
                    <a:srgbClr val="FFFFFF"/>
                  </a:solidFill>
                </a:uFill>
              </a:rPr>
              <a:t>The Will of God</a:t>
            </a:r>
            <a:endParaRPr sz="32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1 Thess. 4:3-8</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V5 – Don’t act like the godless</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V6 – It is fraud!  A fake!</a:t>
            </a:r>
            <a:endParaRPr sz="2800">
              <a:solidFill>
                <a:srgbClr val="FFFFFF"/>
              </a:solidFill>
              <a:uFill>
                <a:solidFill>
                  <a:srgbClr val="FFFFFF"/>
                </a:solidFill>
              </a:uFill>
            </a:endParaRPr>
          </a:p>
          <a:p>
            <a:pPr lvl="1" marL="742950" indent="-285750">
              <a:spcBef>
                <a:spcPts val="600"/>
              </a:spcBef>
              <a:defRPr sz="1800">
                <a:solidFill>
                  <a:srgbClr val="000000"/>
                </a:solidFill>
                <a:uFillTx/>
              </a:defRPr>
            </a:pPr>
            <a:r>
              <a:rPr sz="2800">
                <a:solidFill>
                  <a:srgbClr val="FFFFFF"/>
                </a:solidFill>
                <a:uFill>
                  <a:solidFill>
                    <a:srgbClr val="FFFFFF"/>
                  </a:solidFill>
                </a:uFill>
              </a:rPr>
              <a:t>Reasons to abstain</a:t>
            </a:r>
            <a:endParaRPr sz="28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V6 – Lord is the avenger</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V7 – Not called for this purpose</a:t>
            </a:r>
            <a:endParaRPr sz="2400">
              <a:solidFill>
                <a:srgbClr val="FFFFFF"/>
              </a:solidFill>
              <a:uFill>
                <a:solidFill>
                  <a:srgbClr val="FFFFFF"/>
                </a:solidFill>
              </a:uFill>
            </a:endParaRPr>
          </a:p>
          <a:p>
            <a:pPr lvl="2" marL="1143000" indent="-228600">
              <a:spcBef>
                <a:spcPts val="500"/>
              </a:spcBef>
              <a:defRPr sz="1800">
                <a:solidFill>
                  <a:srgbClr val="000000"/>
                </a:solidFill>
                <a:uFillTx/>
              </a:defRPr>
            </a:pPr>
            <a:r>
              <a:rPr sz="2400">
                <a:solidFill>
                  <a:srgbClr val="FFFFFF"/>
                </a:solidFill>
                <a:uFill>
                  <a:solidFill>
                    <a:srgbClr val="FFFFFF"/>
                  </a:solidFill>
                </a:uFill>
              </a:rPr>
              <a:t>V8 – God has given us His Spirit</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77">
                                            <p:bg/>
                                          </p:spTgt>
                                        </p:tgtEl>
                                        <p:attrNameLst>
                                          <p:attrName>style.visibility</p:attrName>
                                        </p:attrNameLst>
                                      </p:cBhvr>
                                      <p:to>
                                        <p:strVal val="visible"/>
                                      </p:to>
                                    </p:set>
                                    <p:anim calcmode="lin" valueType="num">
                                      <p:cBhvr>
                                        <p:cTn id="7" dur="500" fill="hold"/>
                                        <p:tgtEl>
                                          <p:spTgt spid="77">
                                            <p:bg/>
                                          </p:spTgt>
                                        </p:tgtEl>
                                        <p:attrNameLst>
                                          <p:attrName>ppt_x</p:attrName>
                                        </p:attrNameLst>
                                      </p:cBhvr>
                                      <p:tavLst>
                                        <p:tav tm="0">
                                          <p:val>
                                            <p:strVal val="#ppt_x"/>
                                          </p:val>
                                        </p:tav>
                                        <p:tav tm="100000">
                                          <p:val>
                                            <p:strVal val="#ppt_x"/>
                                          </p:val>
                                        </p:tav>
                                      </p:tavLst>
                                    </p:anim>
                                    <p:anim calcmode="lin" valueType="num">
                                      <p:cBhvr>
                                        <p:cTn id="8" dur="500" fill="hold"/>
                                        <p:tgtEl>
                                          <p:spTgt spid="77">
                                            <p:bg/>
                                          </p:spTgt>
                                        </p:tgtEl>
                                        <p:attrNameLst>
                                          <p:attrName>ppt_y</p:attrName>
                                        </p:attrNameLst>
                                      </p:cBhvr>
                                      <p:tavLst>
                                        <p:tav tm="0">
                                          <p:val>
                                            <p:strVal val="1+#ppt_h/2"/>
                                          </p:val>
                                        </p:tav>
                                        <p:tav tm="100000">
                                          <p:val>
                                            <p:strVal val="#ppt_y"/>
                                          </p:val>
                                        </p:tav>
                                      </p:tavLst>
                                    </p:anim>
                                  </p:childTnLst>
                                </p:cTn>
                              </p:par>
                              <p:par>
                                <p:cTn id="9" presetClass="entr" presetSubtype="4" presetID="2" grpId="1" fill="hold">
                                  <p:stCondLst>
                                    <p:cond delay="0"/>
                                  </p:stCondLst>
                                  <p:iterate type="el" backwards="0">
                                    <p:tmAbs val="0"/>
                                  </p:iterate>
                                  <p:childTnLst>
                                    <p:set>
                                      <p:cBhvr>
                                        <p:cTn id="10" fill="hold"/>
                                        <p:tgtEl>
                                          <p:spTgt spid="77">
                                            <p:txEl>
                                              <p:pRg st="0" end="0"/>
                                            </p:txEl>
                                          </p:spTgt>
                                        </p:tgtEl>
                                        <p:attrNameLst>
                                          <p:attrName>style.visibility</p:attrName>
                                        </p:attrNameLst>
                                      </p:cBhvr>
                                      <p:to>
                                        <p:strVal val="visible"/>
                                      </p:to>
                                    </p:set>
                                    <p:anim calcmode="lin" valueType="num">
                                      <p:cBhvr>
                                        <p:cTn id="11" dur="50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4" presetID="2" grpId="1" fill="hold">
                                  <p:stCondLst>
                                    <p:cond delay="0"/>
                                  </p:stCondLst>
                                  <p:iterate type="el" backwards="0">
                                    <p:tmAbs val="0"/>
                                  </p:iterate>
                                  <p:childTnLst>
                                    <p:set>
                                      <p:cBhvr>
                                        <p:cTn id="16" fill="hold"/>
                                        <p:tgtEl>
                                          <p:spTgt spid="77">
                                            <p:txEl>
                                              <p:pRg st="1" end="1"/>
                                            </p:txEl>
                                          </p:spTgt>
                                        </p:tgtEl>
                                        <p:attrNameLst>
                                          <p:attrName>style.visibility</p:attrName>
                                        </p:attrNameLst>
                                      </p:cBhvr>
                                      <p:to>
                                        <p:strVal val="visible"/>
                                      </p:to>
                                    </p:set>
                                    <p:anim calcmode="lin" valueType="num">
                                      <p:cBhvr>
                                        <p:cTn id="17" dur="500" fill="hold"/>
                                        <p:tgtEl>
                                          <p:spTgt spid="7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nodeType="clickEffect" presetClass="entr" presetSubtype="4" presetID="2" grpId="1" fill="hold">
                                  <p:stCondLst>
                                    <p:cond delay="0"/>
                                  </p:stCondLst>
                                  <p:iterate type="el" backwards="0">
                                    <p:tmAbs val="0"/>
                                  </p:iterate>
                                  <p:childTnLst>
                                    <p:set>
                                      <p:cBhvr>
                                        <p:cTn id="22" fill="hold"/>
                                        <p:tgtEl>
                                          <p:spTgt spid="77">
                                            <p:txEl>
                                              <p:pRg st="2" end="2"/>
                                            </p:txEl>
                                          </p:spTgt>
                                        </p:tgtEl>
                                        <p:attrNameLst>
                                          <p:attrName>style.visibility</p:attrName>
                                        </p:attrNameLst>
                                      </p:cBhvr>
                                      <p:to>
                                        <p:strVal val="visible"/>
                                      </p:to>
                                    </p:set>
                                    <p:anim calcmode="lin" valueType="num">
                                      <p:cBhvr>
                                        <p:cTn id="23" dur="500" fill="hold"/>
                                        <p:tgtEl>
                                          <p:spTgt spid="77">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4" presetID="2" grpId="1" fill="hold">
                                  <p:stCondLst>
                                    <p:cond delay="0"/>
                                  </p:stCondLst>
                                  <p:iterate type="el" backwards="0">
                                    <p:tmAbs val="0"/>
                                  </p:iterate>
                                  <p:childTnLst>
                                    <p:set>
                                      <p:cBhvr>
                                        <p:cTn id="28" fill="hold"/>
                                        <p:tgtEl>
                                          <p:spTgt spid="77">
                                            <p:txEl>
                                              <p:pRg st="3" end="3"/>
                                            </p:txEl>
                                          </p:spTgt>
                                        </p:tgtEl>
                                        <p:attrNameLst>
                                          <p:attrName>style.visibility</p:attrName>
                                        </p:attrNameLst>
                                      </p:cBhvr>
                                      <p:to>
                                        <p:strVal val="visible"/>
                                      </p:to>
                                    </p:set>
                                    <p:anim calcmode="lin" valueType="num">
                                      <p:cBhvr>
                                        <p:cTn id="29" dur="500" fill="hold"/>
                                        <p:tgtEl>
                                          <p:spTgt spid="77">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nodeType="clickEffect" presetClass="entr" presetSubtype="4" presetID="2" grpId="1" fill="hold">
                                  <p:stCondLst>
                                    <p:cond delay="0"/>
                                  </p:stCondLst>
                                  <p:iterate type="el" backwards="0">
                                    <p:tmAbs val="0"/>
                                  </p:iterate>
                                  <p:childTnLst>
                                    <p:set>
                                      <p:cBhvr>
                                        <p:cTn id="34" fill="hold"/>
                                        <p:tgtEl>
                                          <p:spTgt spid="77">
                                            <p:txEl>
                                              <p:pRg st="4" end="4"/>
                                            </p:txEl>
                                          </p:spTgt>
                                        </p:tgtEl>
                                        <p:attrNameLst>
                                          <p:attrName>style.visibility</p:attrName>
                                        </p:attrNameLst>
                                      </p:cBhvr>
                                      <p:to>
                                        <p:strVal val="visible"/>
                                      </p:to>
                                    </p:set>
                                    <p:anim calcmode="lin" valueType="num">
                                      <p:cBhvr>
                                        <p:cTn id="35" dur="500" fill="hold"/>
                                        <p:tgtEl>
                                          <p:spTgt spid="7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4" presetID="2" grpId="1" fill="hold">
                                  <p:stCondLst>
                                    <p:cond delay="0"/>
                                  </p:stCondLst>
                                  <p:iterate type="el" backwards="0">
                                    <p:tmAbs val="0"/>
                                  </p:iterate>
                                  <p:childTnLst>
                                    <p:set>
                                      <p:cBhvr>
                                        <p:cTn id="40" fill="hold"/>
                                        <p:tgtEl>
                                          <p:spTgt spid="77">
                                            <p:txEl>
                                              <p:pRg st="5" end="5"/>
                                            </p:txEl>
                                          </p:spTgt>
                                        </p:tgtEl>
                                        <p:attrNameLst>
                                          <p:attrName>style.visibility</p:attrName>
                                        </p:attrNameLst>
                                      </p:cBhvr>
                                      <p:to>
                                        <p:strVal val="visible"/>
                                      </p:to>
                                    </p:set>
                                    <p:anim calcmode="lin" valueType="num">
                                      <p:cBhvr>
                                        <p:cTn id="41" dur="500" fill="hold"/>
                                        <p:tgtEl>
                                          <p:spTgt spid="77">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7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nodeType="clickEffect" presetClass="entr" presetSubtype="4" presetID="2" grpId="1" fill="hold">
                                  <p:stCondLst>
                                    <p:cond delay="0"/>
                                  </p:stCondLst>
                                  <p:iterate type="el" backwards="0">
                                    <p:tmAbs val="0"/>
                                  </p:iterate>
                                  <p:childTnLst>
                                    <p:set>
                                      <p:cBhvr>
                                        <p:cTn id="46" fill="hold"/>
                                        <p:tgtEl>
                                          <p:spTgt spid="77">
                                            <p:txEl>
                                              <p:pRg st="6" end="6"/>
                                            </p:txEl>
                                          </p:spTgt>
                                        </p:tgtEl>
                                        <p:attrNameLst>
                                          <p:attrName>style.visibility</p:attrName>
                                        </p:attrNameLst>
                                      </p:cBhvr>
                                      <p:to>
                                        <p:strVal val="visible"/>
                                      </p:to>
                                    </p:set>
                                    <p:anim calcmode="lin" valueType="num">
                                      <p:cBhvr>
                                        <p:cTn id="47" dur="500" fill="hold"/>
                                        <p:tgtEl>
                                          <p:spTgt spid="77">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7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nodeType="clickEffect" presetClass="entr" presetSubtype="4" presetID="2" grpId="1" fill="hold">
                                  <p:stCondLst>
                                    <p:cond delay="0"/>
                                  </p:stCondLst>
                                  <p:iterate type="el" backwards="0">
                                    <p:tmAbs val="0"/>
                                  </p:iterate>
                                  <p:childTnLst>
                                    <p:set>
                                      <p:cBhvr>
                                        <p:cTn id="52" fill="hold"/>
                                        <p:tgtEl>
                                          <p:spTgt spid="77">
                                            <p:txEl>
                                              <p:pRg st="7" end="7"/>
                                            </p:txEl>
                                          </p:spTgt>
                                        </p:tgtEl>
                                        <p:attrNameLst>
                                          <p:attrName>style.visibility</p:attrName>
                                        </p:attrNameLst>
                                      </p:cBhvr>
                                      <p:to>
                                        <p:strVal val="visible"/>
                                      </p:to>
                                    </p:set>
                                    <p:anim calcmode="lin" valueType="num">
                                      <p:cBhvr>
                                        <p:cTn id="53" dur="500" fill="hold"/>
                                        <p:tgtEl>
                                          <p:spTgt spid="77">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7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77" grpId="1"/>
    </p:bldLst>
  </p:timing>
</p:sld>
</file>

<file path=ppt/theme/theme1.xml><?xml version="1.0" encoding="utf-8"?>
<a:theme xmlns:a="http://schemas.openxmlformats.org/drawingml/2006/main" xmlns:r="http://schemas.openxmlformats.org/officeDocument/2006/relationships" name="Default">
  <a:themeElements>
    <a:clrScheme name="Default">
      <a:dk1>
        <a:srgbClr val="998066"/>
      </a:dk1>
      <a:lt1>
        <a:srgbClr val="336699"/>
      </a:lt1>
      <a:dk2>
        <a:srgbClr val="A7A7A7"/>
      </a:dk2>
      <a:lt2>
        <a:srgbClr val="535353"/>
      </a:lt2>
      <a:accent1>
        <a:srgbClr val="003399"/>
      </a:accent1>
      <a:accent2>
        <a:srgbClr val="468A4B"/>
      </a:accent2>
      <a:accent3>
        <a:srgbClr val="AAAAAA"/>
      </a:accent3>
      <a:accent4>
        <a:srgbClr val="DADADA"/>
      </a:accent4>
      <a:accent5>
        <a:srgbClr val="AAADCA"/>
      </a:accent5>
      <a:accent6>
        <a:srgbClr val="3F7D43"/>
      </a:accent6>
      <a:hlink>
        <a:srgbClr val="0000FF"/>
      </a:hlink>
      <a:folHlink>
        <a:srgbClr val="FF00FF"/>
      </a:folHlink>
    </a:clrScheme>
    <a:fontScheme name="Default">
      <a:majorFont>
        <a:latin typeface="Helvetica"/>
        <a:ea typeface="Helvetica"/>
        <a:cs typeface="Helvetica"/>
      </a:majorFont>
      <a:minorFont>
        <a:latin typeface="Arial Black"/>
        <a:ea typeface="Arial Black"/>
        <a:cs typeface="Arial Black"/>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3399"/>
          </a:solidFill>
          <a:prstDash val="solid"/>
          <a:round/>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336699"/>
            </a:solidFill>
            <a:effectLst/>
            <a:uFill>
              <a:solidFill>
                <a:srgbClr val="336699"/>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3399"/>
          </a:solidFill>
          <a:prstDash val="solid"/>
          <a:round/>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336699"/>
            </a:solidFill>
            <a:effectLst/>
            <a:uFill>
              <a:solidFill>
                <a:srgbClr val="336699"/>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3399"/>
      </a:accent1>
      <a:accent2>
        <a:srgbClr val="468A4B"/>
      </a:accent2>
      <a:accent3>
        <a:srgbClr val="AAAAAA"/>
      </a:accent3>
      <a:accent4>
        <a:srgbClr val="DADADA"/>
      </a:accent4>
      <a:accent5>
        <a:srgbClr val="AAADCA"/>
      </a:accent5>
      <a:accent6>
        <a:srgbClr val="3F7D43"/>
      </a:accent6>
      <a:hlink>
        <a:srgbClr val="0000FF"/>
      </a:hlink>
      <a:folHlink>
        <a:srgbClr val="FF00FF"/>
      </a:folHlink>
    </a:clrScheme>
    <a:fontScheme name="Default">
      <a:majorFont>
        <a:latin typeface="Helvetica"/>
        <a:ea typeface="Helvetica"/>
        <a:cs typeface="Helvetica"/>
      </a:majorFont>
      <a:minorFont>
        <a:latin typeface="Arial Black"/>
        <a:ea typeface="Arial Black"/>
        <a:cs typeface="Arial Black"/>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3399"/>
          </a:solidFill>
          <a:prstDash val="solid"/>
          <a:round/>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336699"/>
            </a:solidFill>
            <a:effectLst/>
            <a:uFill>
              <a:solidFill>
                <a:srgbClr val="336699"/>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3399"/>
          </a:solidFill>
          <a:prstDash val="solid"/>
          <a:round/>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336699"/>
            </a:solidFill>
            <a:effectLst/>
            <a:uFill>
              <a:solidFill>
                <a:srgbClr val="336699"/>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