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9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4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2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654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586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272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1165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556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873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84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1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72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2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9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8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907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8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3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DE581-F38A-48F2-96DB-81E52D0B6731}" type="datetimeFigureOut">
              <a:rPr lang="en-US" smtClean="0"/>
              <a:t>9/4/2014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63DAD28-9B36-42AC-8969-4BC17D4D38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  <p:sldLayoutId id="2147484032" r:id="rId13"/>
    <p:sldLayoutId id="2147484033" r:id="rId14"/>
    <p:sldLayoutId id="2147484034" r:id="rId15"/>
    <p:sldLayoutId id="214748403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God’s Not Dead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23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782" y="95250"/>
            <a:ext cx="57150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31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852" y="95250"/>
            <a:ext cx="5715000" cy="666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84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Verse 1</a:t>
            </a:r>
            <a:br>
              <a:rPr lang="en-US" dirty="0" smtClean="0"/>
            </a:br>
            <a:r>
              <a:rPr lang="en-US" dirty="0" smtClean="0"/>
              <a:t>“God Isn’t Real Because I Can’t See Him”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Hebrews 13:5</a:t>
            </a:r>
          </a:p>
          <a:p>
            <a:endParaRPr lang="en-US" dirty="0" smtClean="0"/>
          </a:p>
          <a:p>
            <a:r>
              <a:rPr lang="en-US" dirty="0" smtClean="0"/>
              <a:t>Joshua 1:5</a:t>
            </a:r>
          </a:p>
          <a:p>
            <a:endParaRPr lang="en-US" dirty="0" smtClean="0"/>
          </a:p>
          <a:p>
            <a:r>
              <a:rPr lang="en-US" dirty="0" smtClean="0"/>
              <a:t>Joshua 1:9</a:t>
            </a:r>
          </a:p>
          <a:p>
            <a:endParaRPr lang="en-US" dirty="0" smtClean="0"/>
          </a:p>
          <a:p>
            <a:r>
              <a:rPr lang="en-US" dirty="0" smtClean="0"/>
              <a:t>1 Thessalonians 4:17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719" y="5254044"/>
            <a:ext cx="351472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Verse 2</a:t>
            </a:r>
            <a:br>
              <a:rPr lang="en-US" dirty="0" smtClean="0"/>
            </a:br>
            <a:r>
              <a:rPr lang="en-US" dirty="0" smtClean="0"/>
              <a:t>God’s Word vs. Man’s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Deuteronomy 4:2</a:t>
            </a:r>
          </a:p>
          <a:p>
            <a:endParaRPr lang="en-US" dirty="0" smtClean="0"/>
          </a:p>
          <a:p>
            <a:r>
              <a:rPr lang="en-US" dirty="0" smtClean="0"/>
              <a:t>Proverbs 30:6</a:t>
            </a:r>
          </a:p>
          <a:p>
            <a:endParaRPr lang="en-US" dirty="0" smtClean="0"/>
          </a:p>
          <a:p>
            <a:r>
              <a:rPr lang="en-US" dirty="0" smtClean="0"/>
              <a:t>Revelations 22:18-19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980" y="452847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86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Verse 2</a:t>
            </a:r>
            <a:br>
              <a:rPr lang="en-US" dirty="0" smtClean="0"/>
            </a:br>
            <a:r>
              <a:rPr lang="en-US" dirty="0" smtClean="0"/>
              <a:t>God’s Word vs. Man’s 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62183"/>
          </a:xfrm>
        </p:spPr>
        <p:txBody>
          <a:bodyPr>
            <a:normAutofit/>
          </a:bodyPr>
          <a:lstStyle/>
          <a:p>
            <a:r>
              <a:rPr lang="en-US" dirty="0" smtClean="0"/>
              <a:t>“I don’t believe I’m a bad person because I don’t do anything wrong.”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God says: Romans 3:10</a:t>
            </a:r>
          </a:p>
          <a:p>
            <a:endParaRPr lang="en-US" dirty="0"/>
          </a:p>
          <a:p>
            <a:r>
              <a:rPr lang="en-US" dirty="0" smtClean="0"/>
              <a:t>“God doesn’t send anyone to hell because God is a God of love.”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God says: Romans 6:23</a:t>
            </a:r>
          </a:p>
          <a:p>
            <a:endParaRPr lang="en-US" dirty="0"/>
          </a:p>
          <a:p>
            <a:r>
              <a:rPr lang="en-US" dirty="0" smtClean="0"/>
              <a:t>“If I do good to others, than I will go to Heaven.”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God says: Ephesians 2:8-9</a:t>
            </a:r>
          </a:p>
          <a:p>
            <a:endParaRPr lang="en-US" dirty="0"/>
          </a:p>
          <a:p>
            <a:r>
              <a:rPr lang="en-US" dirty="0" smtClean="0"/>
              <a:t>“How can you know for sure that you will have eternal life?”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God says: 1 John 5:13</a:t>
            </a:r>
          </a:p>
        </p:txBody>
      </p:sp>
    </p:spTree>
    <p:extLst>
      <p:ext uri="{BB962C8B-B14F-4D97-AF65-F5344CB8AC3E}">
        <p14:creationId xmlns:p14="http://schemas.microsoft.com/office/powerpoint/2010/main" val="313038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Verse 3</a:t>
            </a:r>
            <a:br>
              <a:rPr lang="en-US" dirty="0" smtClean="0"/>
            </a:br>
            <a:r>
              <a:rPr lang="en-US" dirty="0" smtClean="0"/>
              <a:t>Feel Good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75062"/>
          </a:xfrm>
        </p:spPr>
        <p:txBody>
          <a:bodyPr>
            <a:normAutofit/>
          </a:bodyPr>
          <a:lstStyle/>
          <a:p>
            <a:r>
              <a:rPr lang="en-US" dirty="0" smtClean="0"/>
              <a:t>“Simply believe in yourself.”</a:t>
            </a:r>
          </a:p>
          <a:p>
            <a:pPr lvl="1"/>
            <a:r>
              <a:rPr lang="en-US" dirty="0" smtClean="0"/>
              <a:t>Philippians 3:3</a:t>
            </a:r>
          </a:p>
          <a:p>
            <a:pPr lvl="1"/>
            <a:r>
              <a:rPr lang="en-US" dirty="0" smtClean="0"/>
              <a:t>Proverbs 3:5-6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 smtClean="0"/>
              <a:t>“Well, God wants you to feel good about yourself.”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BELIEVE</a:t>
            </a:r>
            <a:r>
              <a:rPr lang="en-US" dirty="0" smtClean="0"/>
              <a:t> in Him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OBEY</a:t>
            </a:r>
            <a:r>
              <a:rPr lang="en-US" dirty="0" smtClean="0"/>
              <a:t> Him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REPENT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Be </a:t>
            </a:r>
            <a:r>
              <a:rPr lang="en-US" dirty="0" smtClean="0">
                <a:solidFill>
                  <a:srgbClr val="0070C0"/>
                </a:solidFill>
              </a:rPr>
              <a:t>BAPTIZED</a:t>
            </a:r>
            <a:r>
              <a:rPr lang="en-US" dirty="0" smtClean="0"/>
              <a:t> in Jesus Christ</a:t>
            </a:r>
          </a:p>
          <a:p>
            <a:pPr lvl="1"/>
            <a:r>
              <a:rPr lang="en-US" dirty="0" smtClean="0"/>
              <a:t>And keep living a </a:t>
            </a:r>
            <a:r>
              <a:rPr lang="en-US" dirty="0" smtClean="0">
                <a:solidFill>
                  <a:srgbClr val="0070C0"/>
                </a:solidFill>
              </a:rPr>
              <a:t>FAITHFUL</a:t>
            </a:r>
            <a:r>
              <a:rPr lang="en-US" dirty="0" smtClean="0"/>
              <a:t> life for Him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8080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Verse 3</a:t>
            </a:r>
            <a:br>
              <a:rPr lang="en-US" dirty="0" smtClean="0"/>
            </a:br>
            <a:r>
              <a:rPr lang="en-US" dirty="0" smtClean="0"/>
              <a:t>Feel Good 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Change what The Bible says to make me feel better.</a:t>
            </a:r>
          </a:p>
          <a:p>
            <a:pPr lvl="1"/>
            <a:r>
              <a:rPr lang="en-US" dirty="0" smtClean="0"/>
              <a:t>Proverbs 30:5</a:t>
            </a:r>
          </a:p>
          <a:p>
            <a:endParaRPr lang="en-US" dirty="0"/>
          </a:p>
          <a:p>
            <a:r>
              <a:rPr lang="en-US" dirty="0" smtClean="0"/>
              <a:t>Paul’s warning to Timothy</a:t>
            </a:r>
          </a:p>
          <a:p>
            <a:pPr lvl="1"/>
            <a:r>
              <a:rPr lang="en-US" dirty="0" smtClean="0"/>
              <a:t>2 Timothy 4:3</a:t>
            </a:r>
          </a:p>
          <a:p>
            <a:endParaRPr lang="en-US" dirty="0"/>
          </a:p>
          <a:p>
            <a:r>
              <a:rPr lang="en-US" dirty="0" smtClean="0"/>
              <a:t>John 8:31-32</a:t>
            </a:r>
          </a:p>
        </p:txBody>
      </p:sp>
    </p:spTree>
    <p:extLst>
      <p:ext uri="{BB962C8B-B14F-4D97-AF65-F5344CB8AC3E}">
        <p14:creationId xmlns:p14="http://schemas.microsoft.com/office/powerpoint/2010/main" val="12307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Verse 4</a:t>
            </a:r>
            <a:br>
              <a:rPr lang="en-US" dirty="0" smtClean="0"/>
            </a:br>
            <a:r>
              <a:rPr lang="en-US" dirty="0" smtClean="0"/>
              <a:t>God Has a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750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Marriage= Genesis 2:24</a:t>
            </a:r>
          </a:p>
          <a:p>
            <a:endParaRPr lang="en-US" dirty="0" smtClean="0"/>
          </a:p>
          <a:p>
            <a:r>
              <a:rPr lang="en-US" dirty="0" smtClean="0"/>
              <a:t>Children= Genesis 1:28</a:t>
            </a:r>
          </a:p>
          <a:p>
            <a:endParaRPr lang="en-US" dirty="0" smtClean="0"/>
          </a:p>
          <a:p>
            <a:r>
              <a:rPr lang="en-US" dirty="0" smtClean="0"/>
              <a:t>Plan of Salvation in Old Testament= Jeremiah 23:5-6</a:t>
            </a:r>
          </a:p>
          <a:p>
            <a:endParaRPr lang="en-US" dirty="0" smtClean="0"/>
          </a:p>
          <a:p>
            <a:r>
              <a:rPr lang="en-US" dirty="0" smtClean="0"/>
              <a:t>God’s Plan for Jesus…</a:t>
            </a:r>
          </a:p>
          <a:p>
            <a:pPr lvl="1"/>
            <a:r>
              <a:rPr lang="en-US" dirty="0" smtClean="0"/>
              <a:t>Fulfill the Old Testament= Matthew 5:17</a:t>
            </a:r>
          </a:p>
          <a:p>
            <a:pPr lvl="1"/>
            <a:r>
              <a:rPr lang="en-US" dirty="0" smtClean="0"/>
              <a:t>Do God’s will= John 6:38</a:t>
            </a:r>
          </a:p>
          <a:p>
            <a:pPr lvl="1"/>
            <a:r>
              <a:rPr lang="en-US" dirty="0" smtClean="0"/>
              <a:t>Destroy satan’s works= Hebrews 2:14</a:t>
            </a:r>
          </a:p>
          <a:p>
            <a:pPr lvl="1"/>
            <a:r>
              <a:rPr lang="en-US" dirty="0" smtClean="0"/>
              <a:t>Save sinners= Luke 19:10</a:t>
            </a:r>
          </a:p>
          <a:p>
            <a:pPr lvl="1"/>
            <a:r>
              <a:rPr lang="en-US" dirty="0" smtClean="0"/>
              <a:t>Sit at the Right Hand of God= Hebrews 1:13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78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Chorus</a:t>
            </a:r>
            <a:br>
              <a:rPr lang="en-US" dirty="0" smtClean="0"/>
            </a:br>
            <a:r>
              <a:rPr lang="en-US" dirty="0" smtClean="0"/>
              <a:t>Creation vs.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“God doesn’t exist.”</a:t>
            </a:r>
          </a:p>
          <a:p>
            <a:pPr lvl="1"/>
            <a:r>
              <a:rPr lang="en-US" dirty="0" smtClean="0"/>
              <a:t>Psalm 14:1</a:t>
            </a:r>
          </a:p>
          <a:p>
            <a:pPr lvl="1"/>
            <a:r>
              <a:rPr lang="en-US" dirty="0" smtClean="0"/>
              <a:t>Psalm 53:1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Proverbs 1:7</a:t>
            </a:r>
          </a:p>
          <a:p>
            <a:endParaRPr lang="en-US" dirty="0"/>
          </a:p>
          <a:p>
            <a:r>
              <a:rPr lang="en-US" dirty="0" smtClean="0"/>
              <a:t>Warnings against evolution</a:t>
            </a:r>
          </a:p>
          <a:p>
            <a:pPr lvl="1"/>
            <a:r>
              <a:rPr lang="en-US" dirty="0" smtClean="0"/>
              <a:t>2 Peter 3:3-6</a:t>
            </a:r>
          </a:p>
          <a:p>
            <a:pPr lvl="1"/>
            <a:r>
              <a:rPr lang="en-US" dirty="0" smtClean="0"/>
              <a:t>Romans 1:18-22</a:t>
            </a:r>
          </a:p>
          <a:p>
            <a:pPr lvl="1"/>
            <a:r>
              <a:rPr lang="en-US" dirty="0" smtClean="0"/>
              <a:t>2 Timothy 4:1-4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9752" y="2160589"/>
            <a:ext cx="352425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80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146</TotalTime>
  <Words>252</Words>
  <Application>Microsoft Office PowerPoint</Application>
  <PresentationFormat>Widescreen</PresentationFormat>
  <Paragraphs>72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God’s Not Dead</vt:lpstr>
      <vt:lpstr>PowerPoint Presentation</vt:lpstr>
      <vt:lpstr>Verse 1 “God Isn’t Real Because I Can’t See Him”</vt:lpstr>
      <vt:lpstr>Verse 2 God’s Word vs. Man’s Word</vt:lpstr>
      <vt:lpstr>Verse 2 God’s Word vs. Man’s Word</vt:lpstr>
      <vt:lpstr>Verse 3 Feel Good Religion</vt:lpstr>
      <vt:lpstr>Verse 3 Feel Good Religion</vt:lpstr>
      <vt:lpstr>Verse 4 God Has a Plan</vt:lpstr>
      <vt:lpstr>Chorus Creation vs. Evolution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Not Dead</dc:title>
  <dc:creator>Kenneth Carter (00609176)</dc:creator>
  <cp:lastModifiedBy>Ken Carter</cp:lastModifiedBy>
  <cp:revision>16</cp:revision>
  <dcterms:created xsi:type="dcterms:W3CDTF">2014-08-31T00:30:54Z</dcterms:created>
  <dcterms:modified xsi:type="dcterms:W3CDTF">2014-09-04T23:13:20Z</dcterms:modified>
</cp:coreProperties>
</file>