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59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7" autoAdjust="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C5D74-5C29-4F3F-8304-9C5B4C67E98E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9B6FAF-F6BA-4E85-913C-D071E00591A2}">
      <dgm:prSet phldrT="[Text]"/>
      <dgm:spPr/>
      <dgm:t>
        <a:bodyPr/>
        <a:lstStyle/>
        <a:p>
          <a:r>
            <a:rPr lang="en-US" dirty="0" smtClean="0"/>
            <a:t>Abraham</a:t>
          </a:r>
          <a:endParaRPr lang="en-US" dirty="0"/>
        </a:p>
      </dgm:t>
    </dgm:pt>
    <dgm:pt modelId="{86092709-158E-40BA-8753-598010BC9B9D}" type="parTrans" cxnId="{0E236358-3EDC-4F02-B608-8971F0AB4E5B}">
      <dgm:prSet/>
      <dgm:spPr/>
      <dgm:t>
        <a:bodyPr/>
        <a:lstStyle/>
        <a:p>
          <a:endParaRPr lang="en-US"/>
        </a:p>
      </dgm:t>
    </dgm:pt>
    <dgm:pt modelId="{751E51CE-5799-49A2-AB2A-4E599F2D9536}" type="sibTrans" cxnId="{0E236358-3EDC-4F02-B608-8971F0AB4E5B}">
      <dgm:prSet/>
      <dgm:spPr/>
      <dgm:t>
        <a:bodyPr/>
        <a:lstStyle/>
        <a:p>
          <a:endParaRPr lang="en-US"/>
        </a:p>
      </dgm:t>
    </dgm:pt>
    <dgm:pt modelId="{713E812D-4DDC-4DDA-8E40-838F8C1DA83C}">
      <dgm:prSet phldrT="[Text]"/>
      <dgm:spPr/>
      <dgm:t>
        <a:bodyPr/>
        <a:lstStyle/>
        <a:p>
          <a:r>
            <a:rPr lang="en-US" dirty="0" smtClean="0"/>
            <a:t>Sarah</a:t>
          </a:r>
          <a:endParaRPr lang="en-US" dirty="0"/>
        </a:p>
      </dgm:t>
    </dgm:pt>
    <dgm:pt modelId="{D6EAAFA9-CB98-4315-AEF7-5FCE2EE555E8}" type="parTrans" cxnId="{106B8950-1E89-4188-AA69-7426F31A634D}">
      <dgm:prSet/>
      <dgm:spPr/>
      <dgm:t>
        <a:bodyPr/>
        <a:lstStyle/>
        <a:p>
          <a:endParaRPr lang="en-US"/>
        </a:p>
      </dgm:t>
    </dgm:pt>
    <dgm:pt modelId="{510009BB-1B7D-4B11-866F-00D187514157}" type="sibTrans" cxnId="{106B8950-1E89-4188-AA69-7426F31A634D}">
      <dgm:prSet/>
      <dgm:spPr/>
      <dgm:t>
        <a:bodyPr/>
        <a:lstStyle/>
        <a:p>
          <a:endParaRPr lang="en-US"/>
        </a:p>
      </dgm:t>
    </dgm:pt>
    <dgm:pt modelId="{D054026D-C7A2-49CB-9BD1-E239D85C3088}">
      <dgm:prSet phldrT="[Text]"/>
      <dgm:spPr/>
      <dgm:t>
        <a:bodyPr/>
        <a:lstStyle/>
        <a:p>
          <a:r>
            <a:rPr lang="en-US" dirty="0" smtClean="0"/>
            <a:t>Isaac</a:t>
          </a:r>
          <a:endParaRPr lang="en-US" dirty="0"/>
        </a:p>
      </dgm:t>
    </dgm:pt>
    <dgm:pt modelId="{DAF3166F-98B7-4E81-AF54-32648F574469}" type="parTrans" cxnId="{5B4270BE-04D5-4F91-949F-F11F95CCC432}">
      <dgm:prSet/>
      <dgm:spPr/>
      <dgm:t>
        <a:bodyPr/>
        <a:lstStyle/>
        <a:p>
          <a:endParaRPr lang="en-US"/>
        </a:p>
      </dgm:t>
    </dgm:pt>
    <dgm:pt modelId="{ADEE5311-8005-4E06-9C18-D15A174E12D5}" type="sibTrans" cxnId="{5B4270BE-04D5-4F91-949F-F11F95CCC432}">
      <dgm:prSet/>
      <dgm:spPr/>
      <dgm:t>
        <a:bodyPr/>
        <a:lstStyle/>
        <a:p>
          <a:endParaRPr lang="en-US"/>
        </a:p>
      </dgm:t>
    </dgm:pt>
    <dgm:pt modelId="{0E90CFC8-4925-413F-81D0-19163C7E6CCB}">
      <dgm:prSet/>
      <dgm:spPr/>
      <dgm:t>
        <a:bodyPr/>
        <a:lstStyle/>
        <a:p>
          <a:r>
            <a:rPr lang="en-US" dirty="0" smtClean="0"/>
            <a:t>Hagar (Egyptian)</a:t>
          </a:r>
          <a:endParaRPr lang="en-US" dirty="0"/>
        </a:p>
      </dgm:t>
    </dgm:pt>
    <dgm:pt modelId="{24BC37E8-3C67-48A2-807C-75C214D70873}" type="parTrans" cxnId="{62BC8D78-3539-47E6-AA2A-9F5B6F97F0B6}">
      <dgm:prSet/>
      <dgm:spPr/>
      <dgm:t>
        <a:bodyPr/>
        <a:lstStyle/>
        <a:p>
          <a:endParaRPr lang="en-US"/>
        </a:p>
      </dgm:t>
    </dgm:pt>
    <dgm:pt modelId="{A98A7A3B-DEF1-4C17-B097-743B1B27B664}" type="sibTrans" cxnId="{62BC8D78-3539-47E6-AA2A-9F5B6F97F0B6}">
      <dgm:prSet/>
      <dgm:spPr/>
      <dgm:t>
        <a:bodyPr/>
        <a:lstStyle/>
        <a:p>
          <a:endParaRPr lang="en-US"/>
        </a:p>
      </dgm:t>
    </dgm:pt>
    <dgm:pt modelId="{0C0602CF-54D5-4292-A42B-3D9AA9B33537}">
      <dgm:prSet/>
      <dgm:spPr/>
      <dgm:t>
        <a:bodyPr/>
        <a:lstStyle/>
        <a:p>
          <a:r>
            <a:rPr lang="en-US" dirty="0" smtClean="0"/>
            <a:t>Ishmael</a:t>
          </a:r>
          <a:endParaRPr lang="en-US" dirty="0"/>
        </a:p>
      </dgm:t>
    </dgm:pt>
    <dgm:pt modelId="{3C2361F5-64AE-44A3-8F64-00EBBA4EF72B}" type="parTrans" cxnId="{AAC461E0-0923-4606-B33C-530C732D9999}">
      <dgm:prSet/>
      <dgm:spPr/>
      <dgm:t>
        <a:bodyPr/>
        <a:lstStyle/>
        <a:p>
          <a:endParaRPr lang="en-US"/>
        </a:p>
      </dgm:t>
    </dgm:pt>
    <dgm:pt modelId="{E2AD23B5-5ABC-4E91-9781-11DE0A35111B}" type="sibTrans" cxnId="{AAC461E0-0923-4606-B33C-530C732D9999}">
      <dgm:prSet/>
      <dgm:spPr/>
      <dgm:t>
        <a:bodyPr/>
        <a:lstStyle/>
        <a:p>
          <a:endParaRPr lang="en-US"/>
        </a:p>
      </dgm:t>
    </dgm:pt>
    <dgm:pt modelId="{9E08207A-DAC3-4D76-8A9E-AD2567442D10}">
      <dgm:prSet/>
      <dgm:spPr/>
      <dgm:t>
        <a:bodyPr/>
        <a:lstStyle/>
        <a:p>
          <a:r>
            <a:rPr lang="en-US" dirty="0" smtClean="0"/>
            <a:t>12 Sons</a:t>
          </a:r>
        </a:p>
        <a:p>
          <a:r>
            <a:rPr lang="en-US" dirty="0" smtClean="0"/>
            <a:t>Gen 25:1-5</a:t>
          </a:r>
          <a:endParaRPr lang="en-US" dirty="0"/>
        </a:p>
      </dgm:t>
    </dgm:pt>
    <dgm:pt modelId="{A125D222-9D56-43C0-A4E1-AE11A0B7E562}" type="parTrans" cxnId="{EB357569-48B1-4130-8BF1-0A4DBB43FE06}">
      <dgm:prSet/>
      <dgm:spPr/>
      <dgm:t>
        <a:bodyPr/>
        <a:lstStyle/>
        <a:p>
          <a:endParaRPr lang="en-US"/>
        </a:p>
      </dgm:t>
    </dgm:pt>
    <dgm:pt modelId="{32426F58-F15E-459E-82C4-04238FA52372}" type="sibTrans" cxnId="{EB357569-48B1-4130-8BF1-0A4DBB43FE06}">
      <dgm:prSet/>
      <dgm:spPr/>
      <dgm:t>
        <a:bodyPr/>
        <a:lstStyle/>
        <a:p>
          <a:endParaRPr lang="en-US"/>
        </a:p>
      </dgm:t>
    </dgm:pt>
    <dgm:pt modelId="{28F24F16-70D7-4F24-8BDA-F179D9C26613}">
      <dgm:prSet/>
      <dgm:spPr/>
      <dgm:t>
        <a:bodyPr/>
        <a:lstStyle/>
        <a:p>
          <a:r>
            <a:rPr lang="en-US" dirty="0" smtClean="0"/>
            <a:t>12 Sons</a:t>
          </a:r>
          <a:endParaRPr lang="en-US" dirty="0"/>
        </a:p>
      </dgm:t>
    </dgm:pt>
    <dgm:pt modelId="{5CF6B78F-3810-4138-A9F8-4DCD153D8877}" type="parTrans" cxnId="{ACC0BB75-185A-451E-87B7-DAA868D4977A}">
      <dgm:prSet/>
      <dgm:spPr/>
      <dgm:t>
        <a:bodyPr/>
        <a:lstStyle/>
        <a:p>
          <a:endParaRPr lang="en-US"/>
        </a:p>
      </dgm:t>
    </dgm:pt>
    <dgm:pt modelId="{E3EEF525-D5A7-43DD-9400-A79EED85D860}" type="sibTrans" cxnId="{ACC0BB75-185A-451E-87B7-DAA868D4977A}">
      <dgm:prSet/>
      <dgm:spPr/>
      <dgm:t>
        <a:bodyPr/>
        <a:lstStyle/>
        <a:p>
          <a:endParaRPr lang="en-US"/>
        </a:p>
      </dgm:t>
    </dgm:pt>
    <dgm:pt modelId="{FAF344F5-8319-43F9-AE1A-299E2EBCD395}">
      <dgm:prSet/>
      <dgm:spPr/>
      <dgm:t>
        <a:bodyPr/>
        <a:lstStyle/>
        <a:p>
          <a:r>
            <a:rPr lang="en-US" dirty="0" smtClean="0"/>
            <a:t> Esau</a:t>
          </a:r>
          <a:endParaRPr lang="en-US" dirty="0"/>
        </a:p>
      </dgm:t>
    </dgm:pt>
    <dgm:pt modelId="{C7D3EB26-AAB9-4232-A50F-4B6FFD3CB73B}" type="parTrans" cxnId="{A8812C84-37B0-4655-BA84-6D04717976B6}">
      <dgm:prSet/>
      <dgm:spPr/>
      <dgm:t>
        <a:bodyPr/>
        <a:lstStyle/>
        <a:p>
          <a:endParaRPr lang="en-US"/>
        </a:p>
      </dgm:t>
    </dgm:pt>
    <dgm:pt modelId="{34B69347-7C84-4BAD-90CA-AB99E8D10E6E}" type="sibTrans" cxnId="{A8812C84-37B0-4655-BA84-6D04717976B6}">
      <dgm:prSet/>
      <dgm:spPr/>
      <dgm:t>
        <a:bodyPr/>
        <a:lstStyle/>
        <a:p>
          <a:endParaRPr lang="en-US"/>
        </a:p>
      </dgm:t>
    </dgm:pt>
    <dgm:pt modelId="{D37C1588-5F31-40C5-8CCD-B873D0889E3B}">
      <dgm:prSet/>
      <dgm:spPr/>
      <dgm:t>
        <a:bodyPr/>
        <a:lstStyle/>
        <a:p>
          <a:r>
            <a:rPr lang="en-US" dirty="0" smtClean="0"/>
            <a:t>5 Grandsons</a:t>
          </a:r>
          <a:endParaRPr lang="en-US" dirty="0"/>
        </a:p>
      </dgm:t>
    </dgm:pt>
    <dgm:pt modelId="{D5BA9498-6667-4551-BA87-441BB8DE422C}" type="parTrans" cxnId="{FB6ECF0C-1CEB-49CB-AF07-E2A67F0510B8}">
      <dgm:prSet/>
      <dgm:spPr/>
      <dgm:t>
        <a:bodyPr/>
        <a:lstStyle/>
        <a:p>
          <a:endParaRPr lang="en-US"/>
        </a:p>
      </dgm:t>
    </dgm:pt>
    <dgm:pt modelId="{FC0AE5FB-78AD-4613-A5DA-C377C247B2DD}" type="sibTrans" cxnId="{FB6ECF0C-1CEB-49CB-AF07-E2A67F0510B8}">
      <dgm:prSet/>
      <dgm:spPr/>
      <dgm:t>
        <a:bodyPr/>
        <a:lstStyle/>
        <a:p>
          <a:endParaRPr lang="en-US"/>
        </a:p>
      </dgm:t>
    </dgm:pt>
    <dgm:pt modelId="{6D8BB76B-89AD-4498-984B-9FBDD189BCE9}">
      <dgm:prSet/>
      <dgm:spPr/>
      <dgm:t>
        <a:bodyPr/>
        <a:lstStyle/>
        <a:p>
          <a:r>
            <a:rPr lang="en-US" dirty="0" smtClean="0"/>
            <a:t>Jacob</a:t>
          </a:r>
          <a:endParaRPr lang="en-US" dirty="0"/>
        </a:p>
      </dgm:t>
    </dgm:pt>
    <dgm:pt modelId="{BB019C10-5D50-4872-805C-AEFEB54AD91E}" type="parTrans" cxnId="{1C4A4269-B59C-43C2-A404-0E8B603186EF}">
      <dgm:prSet/>
      <dgm:spPr/>
      <dgm:t>
        <a:bodyPr/>
        <a:lstStyle/>
        <a:p>
          <a:endParaRPr lang="en-US"/>
        </a:p>
      </dgm:t>
    </dgm:pt>
    <dgm:pt modelId="{FE02C5DD-E9B2-4AB6-8BE2-A2B13FDE0849}" type="sibTrans" cxnId="{1C4A4269-B59C-43C2-A404-0E8B603186EF}">
      <dgm:prSet/>
      <dgm:spPr/>
      <dgm:t>
        <a:bodyPr/>
        <a:lstStyle/>
        <a:p>
          <a:endParaRPr lang="en-US"/>
        </a:p>
      </dgm:t>
    </dgm:pt>
    <dgm:pt modelId="{45C8EB09-C257-43AC-A679-3ECAA9091268}">
      <dgm:prSet phldrT="[Text]"/>
      <dgm:spPr/>
      <dgm:t>
        <a:bodyPr/>
        <a:lstStyle/>
        <a:p>
          <a:r>
            <a:rPr lang="en-US" dirty="0" err="1" smtClean="0"/>
            <a:t>Keturah</a:t>
          </a:r>
          <a:endParaRPr lang="en-US" dirty="0"/>
        </a:p>
      </dgm:t>
    </dgm:pt>
    <dgm:pt modelId="{0BE4F111-DE30-4416-99CF-38EF091ED8F7}" type="sibTrans" cxnId="{167A5120-CAD5-4FCB-9497-3AE60E64CD14}">
      <dgm:prSet/>
      <dgm:spPr/>
      <dgm:t>
        <a:bodyPr/>
        <a:lstStyle/>
        <a:p>
          <a:endParaRPr lang="en-US"/>
        </a:p>
      </dgm:t>
    </dgm:pt>
    <dgm:pt modelId="{692B9587-0314-4E12-8F02-9A2C3FCDDFDD}" type="parTrans" cxnId="{167A5120-CAD5-4FCB-9497-3AE60E64CD14}">
      <dgm:prSet/>
      <dgm:spPr/>
      <dgm:t>
        <a:bodyPr/>
        <a:lstStyle/>
        <a:p>
          <a:endParaRPr lang="en-US"/>
        </a:p>
      </dgm:t>
    </dgm:pt>
    <dgm:pt modelId="{DDA94F59-62FA-4EBF-B803-03217FEB1268}">
      <dgm:prSet/>
      <dgm:spPr/>
      <dgm:t>
        <a:bodyPr/>
        <a:lstStyle/>
        <a:p>
          <a:r>
            <a:rPr lang="en-US" dirty="0" smtClean="0"/>
            <a:t>12 Sons</a:t>
          </a:r>
          <a:endParaRPr lang="en-US" dirty="0"/>
        </a:p>
      </dgm:t>
    </dgm:pt>
    <dgm:pt modelId="{5026BEA7-23D8-43D8-A16F-45FAD91EBBB3}" type="parTrans" cxnId="{916AD0C1-60F0-4221-930F-028D456BC735}">
      <dgm:prSet/>
      <dgm:spPr/>
      <dgm:t>
        <a:bodyPr/>
        <a:lstStyle/>
        <a:p>
          <a:endParaRPr lang="en-US"/>
        </a:p>
      </dgm:t>
    </dgm:pt>
    <dgm:pt modelId="{8C02048D-D71D-4A75-9468-8CCD797CB362}" type="sibTrans" cxnId="{916AD0C1-60F0-4221-930F-028D456BC735}">
      <dgm:prSet/>
      <dgm:spPr/>
      <dgm:t>
        <a:bodyPr/>
        <a:lstStyle/>
        <a:p>
          <a:endParaRPr lang="en-US"/>
        </a:p>
      </dgm:t>
    </dgm:pt>
    <dgm:pt modelId="{4A1BB498-6C1B-424D-B114-BD7E47232C79}">
      <dgm:prSet/>
      <dgm:spPr/>
      <dgm:t>
        <a:bodyPr/>
        <a:lstStyle/>
        <a:p>
          <a:r>
            <a:rPr lang="en-US" dirty="0" smtClean="0"/>
            <a:t>4 Wives</a:t>
          </a:r>
          <a:endParaRPr lang="en-US" dirty="0"/>
        </a:p>
      </dgm:t>
    </dgm:pt>
    <dgm:pt modelId="{CD4A3E3F-887E-4362-9104-028D74D11083}" type="parTrans" cxnId="{0A4A3E4E-1F56-4A65-A709-30ABBF1D1A8D}">
      <dgm:prSet/>
      <dgm:spPr/>
      <dgm:t>
        <a:bodyPr/>
        <a:lstStyle/>
        <a:p>
          <a:endParaRPr lang="en-US"/>
        </a:p>
      </dgm:t>
    </dgm:pt>
    <dgm:pt modelId="{D9BD19EA-0975-4502-A7A3-585164ED1589}" type="sibTrans" cxnId="{0A4A3E4E-1F56-4A65-A709-30ABBF1D1A8D}">
      <dgm:prSet/>
      <dgm:spPr/>
      <dgm:t>
        <a:bodyPr/>
        <a:lstStyle/>
        <a:p>
          <a:endParaRPr lang="en-US"/>
        </a:p>
      </dgm:t>
    </dgm:pt>
    <dgm:pt modelId="{C86F514B-82DA-425E-AC98-1E17851F2B33}">
      <dgm:prSet/>
      <dgm:spPr/>
      <dgm:t>
        <a:bodyPr/>
        <a:lstStyle/>
        <a:p>
          <a:r>
            <a:rPr lang="en-US" dirty="0" smtClean="0"/>
            <a:t>?????</a:t>
          </a:r>
          <a:endParaRPr lang="en-US" dirty="0"/>
        </a:p>
      </dgm:t>
    </dgm:pt>
    <dgm:pt modelId="{0CAF12EF-763E-492C-BF53-F90F25E84EDC}" type="parTrans" cxnId="{D4125BB9-7A7A-4334-B28D-8B95959CEFA5}">
      <dgm:prSet/>
      <dgm:spPr/>
      <dgm:t>
        <a:bodyPr/>
        <a:lstStyle/>
        <a:p>
          <a:endParaRPr lang="en-US"/>
        </a:p>
      </dgm:t>
    </dgm:pt>
    <dgm:pt modelId="{66A632A0-ECF6-41C4-B3C7-4270E17F0BBE}" type="sibTrans" cxnId="{D4125BB9-7A7A-4334-B28D-8B95959CEFA5}">
      <dgm:prSet/>
      <dgm:spPr/>
      <dgm:t>
        <a:bodyPr/>
        <a:lstStyle/>
        <a:p>
          <a:endParaRPr lang="en-US"/>
        </a:p>
      </dgm:t>
    </dgm:pt>
    <dgm:pt modelId="{9C74CA1A-E071-49E8-AE6C-CBC0433ECAC2}">
      <dgm:prSet/>
      <dgm:spPr/>
      <dgm:t>
        <a:bodyPr/>
        <a:lstStyle/>
        <a:p>
          <a:r>
            <a:rPr lang="en-US" dirty="0" smtClean="0"/>
            <a:t>?????</a:t>
          </a:r>
          <a:endParaRPr lang="en-US" dirty="0"/>
        </a:p>
      </dgm:t>
    </dgm:pt>
    <dgm:pt modelId="{B61CF610-9918-4B18-A99A-2376EF9F2336}" type="parTrans" cxnId="{8571E9C6-93BC-4CD6-873C-19436B64C4E3}">
      <dgm:prSet/>
      <dgm:spPr/>
      <dgm:t>
        <a:bodyPr/>
        <a:lstStyle/>
        <a:p>
          <a:endParaRPr lang="en-US"/>
        </a:p>
      </dgm:t>
    </dgm:pt>
    <dgm:pt modelId="{5C4E9BFE-7482-4F08-AA09-E984B114D25D}" type="sibTrans" cxnId="{8571E9C6-93BC-4CD6-873C-19436B64C4E3}">
      <dgm:prSet/>
      <dgm:spPr/>
      <dgm:t>
        <a:bodyPr/>
        <a:lstStyle/>
        <a:p>
          <a:endParaRPr lang="en-US"/>
        </a:p>
      </dgm:t>
    </dgm:pt>
    <dgm:pt modelId="{8A3300C9-5F31-48B4-BED1-05C8DAFBF1D2}" type="pres">
      <dgm:prSet presAssocID="{2E5C5D74-5C29-4F3F-8304-9C5B4C67E98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140701-8508-4542-9C39-F2DE342BF2FD}" type="pres">
      <dgm:prSet presAssocID="{2E5C5D74-5C29-4F3F-8304-9C5B4C67E98E}" presName="hierFlow" presStyleCnt="0"/>
      <dgm:spPr/>
    </dgm:pt>
    <dgm:pt modelId="{33A44B66-8CF5-4697-8290-4D298CEDC0D6}" type="pres">
      <dgm:prSet presAssocID="{2E5C5D74-5C29-4F3F-8304-9C5B4C67E98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3F110C7-C728-4C8D-B88D-3028882B77AE}" type="pres">
      <dgm:prSet presAssocID="{219B6FAF-F6BA-4E85-913C-D071E00591A2}" presName="Name14" presStyleCnt="0"/>
      <dgm:spPr/>
    </dgm:pt>
    <dgm:pt modelId="{9D870BF7-C2E2-4186-BDF2-F06A31164054}" type="pres">
      <dgm:prSet presAssocID="{219B6FAF-F6BA-4E85-913C-D071E00591A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AAD40D-D027-4461-AE36-C0689DE0B5E5}" type="pres">
      <dgm:prSet presAssocID="{219B6FAF-F6BA-4E85-913C-D071E00591A2}" presName="hierChild2" presStyleCnt="0"/>
      <dgm:spPr/>
    </dgm:pt>
    <dgm:pt modelId="{2B4E7506-227B-4598-98E9-C5941087C9E8}" type="pres">
      <dgm:prSet presAssocID="{24BC37E8-3C67-48A2-807C-75C214D70873}" presName="Name19" presStyleLbl="parChTrans1D2" presStyleIdx="0" presStyleCnt="3"/>
      <dgm:spPr/>
      <dgm:t>
        <a:bodyPr/>
        <a:lstStyle/>
        <a:p>
          <a:endParaRPr lang="en-US"/>
        </a:p>
      </dgm:t>
    </dgm:pt>
    <dgm:pt modelId="{F5260E27-0486-4999-BDFF-933677FA14BF}" type="pres">
      <dgm:prSet presAssocID="{0E90CFC8-4925-413F-81D0-19163C7E6CCB}" presName="Name21" presStyleCnt="0"/>
      <dgm:spPr/>
    </dgm:pt>
    <dgm:pt modelId="{C75C122E-D77E-41D7-BE03-A6D703424A4C}" type="pres">
      <dgm:prSet presAssocID="{0E90CFC8-4925-413F-81D0-19163C7E6CCB}" presName="level2Shape" presStyleLbl="node2" presStyleIdx="0" presStyleCnt="3"/>
      <dgm:spPr/>
      <dgm:t>
        <a:bodyPr/>
        <a:lstStyle/>
        <a:p>
          <a:endParaRPr lang="en-US"/>
        </a:p>
      </dgm:t>
    </dgm:pt>
    <dgm:pt modelId="{2A8ADF86-0BD3-483F-8534-0894DA0BEB87}" type="pres">
      <dgm:prSet presAssocID="{0E90CFC8-4925-413F-81D0-19163C7E6CCB}" presName="hierChild3" presStyleCnt="0"/>
      <dgm:spPr/>
    </dgm:pt>
    <dgm:pt modelId="{18DA1C49-46E6-4014-AD8B-EC34A1662808}" type="pres">
      <dgm:prSet presAssocID="{3C2361F5-64AE-44A3-8F64-00EBBA4EF72B}" presName="Name19" presStyleLbl="parChTrans1D3" presStyleIdx="0" presStyleCnt="3"/>
      <dgm:spPr/>
      <dgm:t>
        <a:bodyPr/>
        <a:lstStyle/>
        <a:p>
          <a:endParaRPr lang="en-US"/>
        </a:p>
      </dgm:t>
    </dgm:pt>
    <dgm:pt modelId="{798CA34C-AF1B-45A2-8CD4-F4187A974D90}" type="pres">
      <dgm:prSet presAssocID="{0C0602CF-54D5-4292-A42B-3D9AA9B33537}" presName="Name21" presStyleCnt="0"/>
      <dgm:spPr/>
    </dgm:pt>
    <dgm:pt modelId="{4CEF19FA-D746-4812-B14B-7359797C1A58}" type="pres">
      <dgm:prSet presAssocID="{0C0602CF-54D5-4292-A42B-3D9AA9B33537}" presName="level2Shape" presStyleLbl="node3" presStyleIdx="0" presStyleCnt="3"/>
      <dgm:spPr/>
      <dgm:t>
        <a:bodyPr/>
        <a:lstStyle/>
        <a:p>
          <a:endParaRPr lang="en-US"/>
        </a:p>
      </dgm:t>
    </dgm:pt>
    <dgm:pt modelId="{BADD6EF5-1F91-4417-B0ED-CAC771EBCD6B}" type="pres">
      <dgm:prSet presAssocID="{0C0602CF-54D5-4292-A42B-3D9AA9B33537}" presName="hierChild3" presStyleCnt="0"/>
      <dgm:spPr/>
    </dgm:pt>
    <dgm:pt modelId="{2F2635BD-038B-4FB8-9448-C6FF224E5F8D}" type="pres">
      <dgm:prSet presAssocID="{5CF6B78F-3810-4138-A9F8-4DCD153D8877}" presName="Name19" presStyleLbl="parChTrans1D4" presStyleIdx="0" presStyleCnt="8"/>
      <dgm:spPr/>
      <dgm:t>
        <a:bodyPr/>
        <a:lstStyle/>
        <a:p>
          <a:endParaRPr lang="en-US"/>
        </a:p>
      </dgm:t>
    </dgm:pt>
    <dgm:pt modelId="{921AC6FB-5705-40AB-995F-95CBE511172A}" type="pres">
      <dgm:prSet presAssocID="{28F24F16-70D7-4F24-8BDA-F179D9C26613}" presName="Name21" presStyleCnt="0"/>
      <dgm:spPr/>
    </dgm:pt>
    <dgm:pt modelId="{F0CE67E4-F435-495A-BEFC-112FCAF0DB33}" type="pres">
      <dgm:prSet presAssocID="{28F24F16-70D7-4F24-8BDA-F179D9C26613}" presName="level2Shape" presStyleLbl="node4" presStyleIdx="0" presStyleCnt="8"/>
      <dgm:spPr/>
      <dgm:t>
        <a:bodyPr/>
        <a:lstStyle/>
        <a:p>
          <a:endParaRPr lang="en-US"/>
        </a:p>
      </dgm:t>
    </dgm:pt>
    <dgm:pt modelId="{865ED224-A59B-49CD-8796-DC1589D61BC4}" type="pres">
      <dgm:prSet presAssocID="{28F24F16-70D7-4F24-8BDA-F179D9C26613}" presName="hierChild3" presStyleCnt="0"/>
      <dgm:spPr/>
    </dgm:pt>
    <dgm:pt modelId="{7635A1C6-EC44-498D-B0C2-33041098A485}" type="pres">
      <dgm:prSet presAssocID="{B61CF610-9918-4B18-A99A-2376EF9F2336}" presName="Name19" presStyleLbl="parChTrans1D4" presStyleIdx="1" presStyleCnt="8"/>
      <dgm:spPr/>
      <dgm:t>
        <a:bodyPr/>
        <a:lstStyle/>
        <a:p>
          <a:endParaRPr lang="en-US"/>
        </a:p>
      </dgm:t>
    </dgm:pt>
    <dgm:pt modelId="{700E1BEC-25C9-4873-BFDF-EB8FEE3D0065}" type="pres">
      <dgm:prSet presAssocID="{9C74CA1A-E071-49E8-AE6C-CBC0433ECAC2}" presName="Name21" presStyleCnt="0"/>
      <dgm:spPr/>
    </dgm:pt>
    <dgm:pt modelId="{293C5A6B-7763-4EA9-8D50-A5FCD1BE3495}" type="pres">
      <dgm:prSet presAssocID="{9C74CA1A-E071-49E8-AE6C-CBC0433ECAC2}" presName="level2Shape" presStyleLbl="node4" presStyleIdx="1" presStyleCnt="8"/>
      <dgm:spPr/>
      <dgm:t>
        <a:bodyPr/>
        <a:lstStyle/>
        <a:p>
          <a:endParaRPr lang="en-US"/>
        </a:p>
      </dgm:t>
    </dgm:pt>
    <dgm:pt modelId="{BFAD591C-6AB1-4728-AB0B-0C311EDFCAF3}" type="pres">
      <dgm:prSet presAssocID="{9C74CA1A-E071-49E8-AE6C-CBC0433ECAC2}" presName="hierChild3" presStyleCnt="0"/>
      <dgm:spPr/>
    </dgm:pt>
    <dgm:pt modelId="{516A8E5C-2F99-412F-867D-0B36475DD353}" type="pres">
      <dgm:prSet presAssocID="{D6EAAFA9-CB98-4315-AEF7-5FCE2EE555E8}" presName="Name19" presStyleLbl="parChTrans1D2" presStyleIdx="1" presStyleCnt="3"/>
      <dgm:spPr/>
      <dgm:t>
        <a:bodyPr/>
        <a:lstStyle/>
        <a:p>
          <a:endParaRPr lang="en-US"/>
        </a:p>
      </dgm:t>
    </dgm:pt>
    <dgm:pt modelId="{BAFB47E0-C979-43D3-86FE-B8EADF4E31F4}" type="pres">
      <dgm:prSet presAssocID="{713E812D-4DDC-4DDA-8E40-838F8C1DA83C}" presName="Name21" presStyleCnt="0"/>
      <dgm:spPr/>
    </dgm:pt>
    <dgm:pt modelId="{98FB9A32-DCFC-48E6-8500-818DE74D7990}" type="pres">
      <dgm:prSet presAssocID="{713E812D-4DDC-4DDA-8E40-838F8C1DA83C}" presName="level2Shape" presStyleLbl="node2" presStyleIdx="1" presStyleCnt="3"/>
      <dgm:spPr/>
      <dgm:t>
        <a:bodyPr/>
        <a:lstStyle/>
        <a:p>
          <a:endParaRPr lang="en-US"/>
        </a:p>
      </dgm:t>
    </dgm:pt>
    <dgm:pt modelId="{7B79C794-9D2E-440D-8A30-E8A8ACB817E7}" type="pres">
      <dgm:prSet presAssocID="{713E812D-4DDC-4DDA-8E40-838F8C1DA83C}" presName="hierChild3" presStyleCnt="0"/>
      <dgm:spPr/>
    </dgm:pt>
    <dgm:pt modelId="{C833254F-DF65-4ECA-AC91-432C3E7DECB0}" type="pres">
      <dgm:prSet presAssocID="{DAF3166F-98B7-4E81-AF54-32648F574469}" presName="Name19" presStyleLbl="parChTrans1D3" presStyleIdx="1" presStyleCnt="3"/>
      <dgm:spPr/>
      <dgm:t>
        <a:bodyPr/>
        <a:lstStyle/>
        <a:p>
          <a:endParaRPr lang="en-US"/>
        </a:p>
      </dgm:t>
    </dgm:pt>
    <dgm:pt modelId="{AB41ADB7-0F59-4C54-9C46-AE379232A7DC}" type="pres">
      <dgm:prSet presAssocID="{D054026D-C7A2-49CB-9BD1-E239D85C3088}" presName="Name21" presStyleCnt="0"/>
      <dgm:spPr/>
    </dgm:pt>
    <dgm:pt modelId="{0B57F621-D515-4149-B6FE-7229D2718349}" type="pres">
      <dgm:prSet presAssocID="{D054026D-C7A2-49CB-9BD1-E239D85C3088}" presName="level2Shape" presStyleLbl="node3" presStyleIdx="1" presStyleCnt="3"/>
      <dgm:spPr/>
      <dgm:t>
        <a:bodyPr/>
        <a:lstStyle/>
        <a:p>
          <a:endParaRPr lang="en-US"/>
        </a:p>
      </dgm:t>
    </dgm:pt>
    <dgm:pt modelId="{60D9CAC9-F9FA-4968-B12C-E7DA0483DAC0}" type="pres">
      <dgm:prSet presAssocID="{D054026D-C7A2-49CB-9BD1-E239D85C3088}" presName="hierChild3" presStyleCnt="0"/>
      <dgm:spPr/>
    </dgm:pt>
    <dgm:pt modelId="{A0D2CD57-991B-4537-99FE-B970E8833FEA}" type="pres">
      <dgm:prSet presAssocID="{BB019C10-5D50-4872-805C-AEFEB54AD91E}" presName="Name19" presStyleLbl="parChTrans1D4" presStyleIdx="2" presStyleCnt="8"/>
      <dgm:spPr/>
      <dgm:t>
        <a:bodyPr/>
        <a:lstStyle/>
        <a:p>
          <a:endParaRPr lang="en-US"/>
        </a:p>
      </dgm:t>
    </dgm:pt>
    <dgm:pt modelId="{4D5FF86F-C7E6-4FB0-B0BC-9D9A12C5FB09}" type="pres">
      <dgm:prSet presAssocID="{6D8BB76B-89AD-4498-984B-9FBDD189BCE9}" presName="Name21" presStyleCnt="0"/>
      <dgm:spPr/>
    </dgm:pt>
    <dgm:pt modelId="{B0AD7CDB-749A-496C-B51B-730942FC1ECC}" type="pres">
      <dgm:prSet presAssocID="{6D8BB76B-89AD-4498-984B-9FBDD189BCE9}" presName="level2Shape" presStyleLbl="node4" presStyleIdx="2" presStyleCnt="8"/>
      <dgm:spPr/>
      <dgm:t>
        <a:bodyPr/>
        <a:lstStyle/>
        <a:p>
          <a:endParaRPr lang="en-US"/>
        </a:p>
      </dgm:t>
    </dgm:pt>
    <dgm:pt modelId="{EA3AB4AB-38B5-4555-9F5F-BFD8CA9B02F2}" type="pres">
      <dgm:prSet presAssocID="{6D8BB76B-89AD-4498-984B-9FBDD189BCE9}" presName="hierChild3" presStyleCnt="0"/>
      <dgm:spPr/>
    </dgm:pt>
    <dgm:pt modelId="{B49FDFB6-10A5-45D6-828C-94AD44E93C9B}" type="pres">
      <dgm:prSet presAssocID="{5026BEA7-23D8-43D8-A16F-45FAD91EBBB3}" presName="Name19" presStyleLbl="parChTrans1D4" presStyleIdx="3" presStyleCnt="8"/>
      <dgm:spPr/>
      <dgm:t>
        <a:bodyPr/>
        <a:lstStyle/>
        <a:p>
          <a:endParaRPr lang="en-US"/>
        </a:p>
      </dgm:t>
    </dgm:pt>
    <dgm:pt modelId="{43B5FDF8-60B2-45E8-A409-09C033ECA5E4}" type="pres">
      <dgm:prSet presAssocID="{DDA94F59-62FA-4EBF-B803-03217FEB1268}" presName="Name21" presStyleCnt="0"/>
      <dgm:spPr/>
    </dgm:pt>
    <dgm:pt modelId="{6A25A255-5C9E-4E7B-B429-92EC2D9D8798}" type="pres">
      <dgm:prSet presAssocID="{DDA94F59-62FA-4EBF-B803-03217FEB1268}" presName="level2Shape" presStyleLbl="node4" presStyleIdx="3" presStyleCnt="8"/>
      <dgm:spPr/>
      <dgm:t>
        <a:bodyPr/>
        <a:lstStyle/>
        <a:p>
          <a:endParaRPr lang="en-US"/>
        </a:p>
      </dgm:t>
    </dgm:pt>
    <dgm:pt modelId="{B3ACDD85-4E69-451C-9257-8BD8270ABE74}" type="pres">
      <dgm:prSet presAssocID="{DDA94F59-62FA-4EBF-B803-03217FEB1268}" presName="hierChild3" presStyleCnt="0"/>
      <dgm:spPr/>
    </dgm:pt>
    <dgm:pt modelId="{41C7EB40-FD83-4B0A-83D7-37480B139308}" type="pres">
      <dgm:prSet presAssocID="{C7D3EB26-AAB9-4232-A50F-4B6FFD3CB73B}" presName="Name19" presStyleLbl="parChTrans1D4" presStyleIdx="4" presStyleCnt="8"/>
      <dgm:spPr/>
      <dgm:t>
        <a:bodyPr/>
        <a:lstStyle/>
        <a:p>
          <a:endParaRPr lang="en-US"/>
        </a:p>
      </dgm:t>
    </dgm:pt>
    <dgm:pt modelId="{10E4324B-9F50-4E47-876B-888F9B23B5FF}" type="pres">
      <dgm:prSet presAssocID="{FAF344F5-8319-43F9-AE1A-299E2EBCD395}" presName="Name21" presStyleCnt="0"/>
      <dgm:spPr/>
    </dgm:pt>
    <dgm:pt modelId="{B25F82D7-26A7-49C6-AE77-21AE1B6D5016}" type="pres">
      <dgm:prSet presAssocID="{FAF344F5-8319-43F9-AE1A-299E2EBCD395}" presName="level2Shape" presStyleLbl="node4" presStyleIdx="4" presStyleCnt="8"/>
      <dgm:spPr/>
      <dgm:t>
        <a:bodyPr/>
        <a:lstStyle/>
        <a:p>
          <a:endParaRPr lang="en-US"/>
        </a:p>
      </dgm:t>
    </dgm:pt>
    <dgm:pt modelId="{5FCB4D82-AEEB-468B-9A0D-3DD8E99DF83F}" type="pres">
      <dgm:prSet presAssocID="{FAF344F5-8319-43F9-AE1A-299E2EBCD395}" presName="hierChild3" presStyleCnt="0"/>
      <dgm:spPr/>
    </dgm:pt>
    <dgm:pt modelId="{3C8F6BF3-CB90-4862-BCC8-B408EB46016E}" type="pres">
      <dgm:prSet presAssocID="{CD4A3E3F-887E-4362-9104-028D74D11083}" presName="Name19" presStyleLbl="parChTrans1D4" presStyleIdx="5" presStyleCnt="8"/>
      <dgm:spPr/>
      <dgm:t>
        <a:bodyPr/>
        <a:lstStyle/>
        <a:p>
          <a:endParaRPr lang="en-US"/>
        </a:p>
      </dgm:t>
    </dgm:pt>
    <dgm:pt modelId="{7F337993-5727-4B54-BA1D-BD8A5C5E522B}" type="pres">
      <dgm:prSet presAssocID="{4A1BB498-6C1B-424D-B114-BD7E47232C79}" presName="Name21" presStyleCnt="0"/>
      <dgm:spPr/>
    </dgm:pt>
    <dgm:pt modelId="{236B9AB0-596E-42E7-98B0-8DA8A607726B}" type="pres">
      <dgm:prSet presAssocID="{4A1BB498-6C1B-424D-B114-BD7E47232C79}" presName="level2Shape" presStyleLbl="node4" presStyleIdx="5" presStyleCnt="8"/>
      <dgm:spPr/>
      <dgm:t>
        <a:bodyPr/>
        <a:lstStyle/>
        <a:p>
          <a:endParaRPr lang="en-US"/>
        </a:p>
      </dgm:t>
    </dgm:pt>
    <dgm:pt modelId="{5C9162FB-E540-49B2-9BCE-CFA4F136BE29}" type="pres">
      <dgm:prSet presAssocID="{4A1BB498-6C1B-424D-B114-BD7E47232C79}" presName="hierChild3" presStyleCnt="0"/>
      <dgm:spPr/>
    </dgm:pt>
    <dgm:pt modelId="{22374F0E-C35D-462B-A8EC-7A5E0C7DA8C3}" type="pres">
      <dgm:prSet presAssocID="{692B9587-0314-4E12-8F02-9A2C3FCDDFDD}" presName="Name19" presStyleLbl="parChTrans1D2" presStyleIdx="2" presStyleCnt="3"/>
      <dgm:spPr/>
      <dgm:t>
        <a:bodyPr/>
        <a:lstStyle/>
        <a:p>
          <a:endParaRPr lang="en-US"/>
        </a:p>
      </dgm:t>
    </dgm:pt>
    <dgm:pt modelId="{169833B3-73EB-409C-8898-AC9B70CD246C}" type="pres">
      <dgm:prSet presAssocID="{45C8EB09-C257-43AC-A679-3ECAA9091268}" presName="Name21" presStyleCnt="0"/>
      <dgm:spPr/>
    </dgm:pt>
    <dgm:pt modelId="{A54E49CD-E81E-4632-84F5-37F315E7ADEC}" type="pres">
      <dgm:prSet presAssocID="{45C8EB09-C257-43AC-A679-3ECAA9091268}" presName="level2Shape" presStyleLbl="node2" presStyleIdx="2" presStyleCnt="3"/>
      <dgm:spPr/>
      <dgm:t>
        <a:bodyPr/>
        <a:lstStyle/>
        <a:p>
          <a:endParaRPr lang="en-US"/>
        </a:p>
      </dgm:t>
    </dgm:pt>
    <dgm:pt modelId="{E06087A7-A895-4F34-85BF-8C337F7B863B}" type="pres">
      <dgm:prSet presAssocID="{45C8EB09-C257-43AC-A679-3ECAA9091268}" presName="hierChild3" presStyleCnt="0"/>
      <dgm:spPr/>
    </dgm:pt>
    <dgm:pt modelId="{D853EE6B-3F16-480D-B500-04ED17C234F6}" type="pres">
      <dgm:prSet presAssocID="{A125D222-9D56-43C0-A4E1-AE11A0B7E562}" presName="Name19" presStyleLbl="parChTrans1D3" presStyleIdx="2" presStyleCnt="3"/>
      <dgm:spPr/>
      <dgm:t>
        <a:bodyPr/>
        <a:lstStyle/>
        <a:p>
          <a:endParaRPr lang="en-US"/>
        </a:p>
      </dgm:t>
    </dgm:pt>
    <dgm:pt modelId="{951E8023-E631-4A88-91E8-5A415A70D501}" type="pres">
      <dgm:prSet presAssocID="{9E08207A-DAC3-4D76-8A9E-AD2567442D10}" presName="Name21" presStyleCnt="0"/>
      <dgm:spPr/>
    </dgm:pt>
    <dgm:pt modelId="{B6B82899-005C-4072-8116-E2DC719CB725}" type="pres">
      <dgm:prSet presAssocID="{9E08207A-DAC3-4D76-8A9E-AD2567442D10}" presName="level2Shape" presStyleLbl="node3" presStyleIdx="2" presStyleCnt="3" custLinFactNeighborX="892" custLinFactNeighborY="2788"/>
      <dgm:spPr/>
      <dgm:t>
        <a:bodyPr/>
        <a:lstStyle/>
        <a:p>
          <a:endParaRPr lang="en-US"/>
        </a:p>
      </dgm:t>
    </dgm:pt>
    <dgm:pt modelId="{33FE5819-97CA-4EA1-AB96-F635192B2696}" type="pres">
      <dgm:prSet presAssocID="{9E08207A-DAC3-4D76-8A9E-AD2567442D10}" presName="hierChild3" presStyleCnt="0"/>
      <dgm:spPr/>
    </dgm:pt>
    <dgm:pt modelId="{22BB03C0-59D5-4959-A5B4-31929F83EAD6}" type="pres">
      <dgm:prSet presAssocID="{D5BA9498-6667-4551-BA87-441BB8DE422C}" presName="Name19" presStyleLbl="parChTrans1D4" presStyleIdx="6" presStyleCnt="8"/>
      <dgm:spPr/>
      <dgm:t>
        <a:bodyPr/>
        <a:lstStyle/>
        <a:p>
          <a:endParaRPr lang="en-US"/>
        </a:p>
      </dgm:t>
    </dgm:pt>
    <dgm:pt modelId="{9C7AAF8D-6CAA-4DFB-94A7-B3DF4FE55B1F}" type="pres">
      <dgm:prSet presAssocID="{D37C1588-5F31-40C5-8CCD-B873D0889E3B}" presName="Name21" presStyleCnt="0"/>
      <dgm:spPr/>
    </dgm:pt>
    <dgm:pt modelId="{72FDE79F-10D5-404D-A1A3-35075B811433}" type="pres">
      <dgm:prSet presAssocID="{D37C1588-5F31-40C5-8CCD-B873D0889E3B}" presName="level2Shape" presStyleLbl="node4" presStyleIdx="6" presStyleCnt="8"/>
      <dgm:spPr/>
      <dgm:t>
        <a:bodyPr/>
        <a:lstStyle/>
        <a:p>
          <a:endParaRPr lang="en-US"/>
        </a:p>
      </dgm:t>
    </dgm:pt>
    <dgm:pt modelId="{EC9EDB24-65F4-4688-837D-E252F1281B8A}" type="pres">
      <dgm:prSet presAssocID="{D37C1588-5F31-40C5-8CCD-B873D0889E3B}" presName="hierChild3" presStyleCnt="0"/>
      <dgm:spPr/>
    </dgm:pt>
    <dgm:pt modelId="{E9ABAC56-24E3-4C98-BA7A-C03286895C82}" type="pres">
      <dgm:prSet presAssocID="{0CAF12EF-763E-492C-BF53-F90F25E84EDC}" presName="Name19" presStyleLbl="parChTrans1D4" presStyleIdx="7" presStyleCnt="8"/>
      <dgm:spPr/>
      <dgm:t>
        <a:bodyPr/>
        <a:lstStyle/>
        <a:p>
          <a:endParaRPr lang="en-US"/>
        </a:p>
      </dgm:t>
    </dgm:pt>
    <dgm:pt modelId="{89E3EA2B-601D-4490-B48E-8C222EF784DB}" type="pres">
      <dgm:prSet presAssocID="{C86F514B-82DA-425E-AC98-1E17851F2B33}" presName="Name21" presStyleCnt="0"/>
      <dgm:spPr/>
    </dgm:pt>
    <dgm:pt modelId="{393ACA19-9F4A-46C9-AE1D-3007407B0683}" type="pres">
      <dgm:prSet presAssocID="{C86F514B-82DA-425E-AC98-1E17851F2B33}" presName="level2Shape" presStyleLbl="node4" presStyleIdx="7" presStyleCnt="8"/>
      <dgm:spPr/>
      <dgm:t>
        <a:bodyPr/>
        <a:lstStyle/>
        <a:p>
          <a:endParaRPr lang="en-US"/>
        </a:p>
      </dgm:t>
    </dgm:pt>
    <dgm:pt modelId="{5ED77CAF-E228-4282-A23F-71070D11EC94}" type="pres">
      <dgm:prSet presAssocID="{C86F514B-82DA-425E-AC98-1E17851F2B33}" presName="hierChild3" presStyleCnt="0"/>
      <dgm:spPr/>
    </dgm:pt>
    <dgm:pt modelId="{ECA05EAB-0DDE-433D-BA5E-C493DC458843}" type="pres">
      <dgm:prSet presAssocID="{2E5C5D74-5C29-4F3F-8304-9C5B4C67E98E}" presName="bgShapesFlow" presStyleCnt="0"/>
      <dgm:spPr/>
    </dgm:pt>
  </dgm:ptLst>
  <dgm:cxnLst>
    <dgm:cxn modelId="{F70E65A5-9774-4D18-AB6B-800F35F08236}" type="presOf" srcId="{5026BEA7-23D8-43D8-A16F-45FAD91EBBB3}" destId="{B49FDFB6-10A5-45D6-828C-94AD44E93C9B}" srcOrd="0" destOrd="0" presId="urn:microsoft.com/office/officeart/2005/8/layout/hierarchy6"/>
    <dgm:cxn modelId="{58724649-B51E-419E-8170-9F992E4C944E}" type="presOf" srcId="{9E08207A-DAC3-4D76-8A9E-AD2567442D10}" destId="{B6B82899-005C-4072-8116-E2DC719CB725}" srcOrd="0" destOrd="0" presId="urn:microsoft.com/office/officeart/2005/8/layout/hierarchy6"/>
    <dgm:cxn modelId="{F9314D5A-5E0D-4823-891B-107E5AB5340E}" type="presOf" srcId="{45C8EB09-C257-43AC-A679-3ECAA9091268}" destId="{A54E49CD-E81E-4632-84F5-37F315E7ADEC}" srcOrd="0" destOrd="0" presId="urn:microsoft.com/office/officeart/2005/8/layout/hierarchy6"/>
    <dgm:cxn modelId="{A9B0C733-5D9D-4E26-969B-1DA0595DBE49}" type="presOf" srcId="{B61CF610-9918-4B18-A99A-2376EF9F2336}" destId="{7635A1C6-EC44-498D-B0C2-33041098A485}" srcOrd="0" destOrd="0" presId="urn:microsoft.com/office/officeart/2005/8/layout/hierarchy6"/>
    <dgm:cxn modelId="{BA93A1E4-9260-4549-A936-E19961E794A5}" type="presOf" srcId="{D37C1588-5F31-40C5-8CCD-B873D0889E3B}" destId="{72FDE79F-10D5-404D-A1A3-35075B811433}" srcOrd="0" destOrd="0" presId="urn:microsoft.com/office/officeart/2005/8/layout/hierarchy6"/>
    <dgm:cxn modelId="{291EC7C3-EBED-4E97-9DD9-BB77AD84B699}" type="presOf" srcId="{3C2361F5-64AE-44A3-8F64-00EBBA4EF72B}" destId="{18DA1C49-46E6-4014-AD8B-EC34A1662808}" srcOrd="0" destOrd="0" presId="urn:microsoft.com/office/officeart/2005/8/layout/hierarchy6"/>
    <dgm:cxn modelId="{9086CB8B-443E-4138-8D25-9D0FE545C1BF}" type="presOf" srcId="{692B9587-0314-4E12-8F02-9A2C3FCDDFDD}" destId="{22374F0E-C35D-462B-A8EC-7A5E0C7DA8C3}" srcOrd="0" destOrd="0" presId="urn:microsoft.com/office/officeart/2005/8/layout/hierarchy6"/>
    <dgm:cxn modelId="{8C8931E9-BD23-4317-AF36-0715B0D410D6}" type="presOf" srcId="{D5BA9498-6667-4551-BA87-441BB8DE422C}" destId="{22BB03C0-59D5-4959-A5B4-31929F83EAD6}" srcOrd="0" destOrd="0" presId="urn:microsoft.com/office/officeart/2005/8/layout/hierarchy6"/>
    <dgm:cxn modelId="{CD4F3193-D198-43EA-A108-69B99679381B}" type="presOf" srcId="{4A1BB498-6C1B-424D-B114-BD7E47232C79}" destId="{236B9AB0-596E-42E7-98B0-8DA8A607726B}" srcOrd="0" destOrd="0" presId="urn:microsoft.com/office/officeart/2005/8/layout/hierarchy6"/>
    <dgm:cxn modelId="{A7DFBCBF-0957-4B09-8C0F-FD83CEDAECCA}" type="presOf" srcId="{0E90CFC8-4925-413F-81D0-19163C7E6CCB}" destId="{C75C122E-D77E-41D7-BE03-A6D703424A4C}" srcOrd="0" destOrd="0" presId="urn:microsoft.com/office/officeart/2005/8/layout/hierarchy6"/>
    <dgm:cxn modelId="{5231FCC6-1B90-495E-9E62-69BF1F9A22DA}" type="presOf" srcId="{DAF3166F-98B7-4E81-AF54-32648F574469}" destId="{C833254F-DF65-4ECA-AC91-432C3E7DECB0}" srcOrd="0" destOrd="0" presId="urn:microsoft.com/office/officeart/2005/8/layout/hierarchy6"/>
    <dgm:cxn modelId="{C48EC1F4-C574-4D87-A7B8-BB71DDB6E4F7}" type="presOf" srcId="{FAF344F5-8319-43F9-AE1A-299E2EBCD395}" destId="{B25F82D7-26A7-49C6-AE77-21AE1B6D5016}" srcOrd="0" destOrd="0" presId="urn:microsoft.com/office/officeart/2005/8/layout/hierarchy6"/>
    <dgm:cxn modelId="{03A2C2A4-977C-439B-8B89-4D30A5739651}" type="presOf" srcId="{9C74CA1A-E071-49E8-AE6C-CBC0433ECAC2}" destId="{293C5A6B-7763-4EA9-8D50-A5FCD1BE3495}" srcOrd="0" destOrd="0" presId="urn:microsoft.com/office/officeart/2005/8/layout/hierarchy6"/>
    <dgm:cxn modelId="{0E236358-3EDC-4F02-B608-8971F0AB4E5B}" srcId="{2E5C5D74-5C29-4F3F-8304-9C5B4C67E98E}" destId="{219B6FAF-F6BA-4E85-913C-D071E00591A2}" srcOrd="0" destOrd="0" parTransId="{86092709-158E-40BA-8753-598010BC9B9D}" sibTransId="{751E51CE-5799-49A2-AB2A-4E599F2D9536}"/>
    <dgm:cxn modelId="{3B40DE0D-FD40-4DD4-918C-7FCCDB05A598}" type="presOf" srcId="{713E812D-4DDC-4DDA-8E40-838F8C1DA83C}" destId="{98FB9A32-DCFC-48E6-8500-818DE74D7990}" srcOrd="0" destOrd="0" presId="urn:microsoft.com/office/officeart/2005/8/layout/hierarchy6"/>
    <dgm:cxn modelId="{603E5A4F-CBCE-405A-B851-B1FC6BDAFAAC}" type="presOf" srcId="{219B6FAF-F6BA-4E85-913C-D071E00591A2}" destId="{9D870BF7-C2E2-4186-BDF2-F06A31164054}" srcOrd="0" destOrd="0" presId="urn:microsoft.com/office/officeart/2005/8/layout/hierarchy6"/>
    <dgm:cxn modelId="{33DFBABB-AD58-49EA-8C86-3BCFDE915F1D}" type="presOf" srcId="{CD4A3E3F-887E-4362-9104-028D74D11083}" destId="{3C8F6BF3-CB90-4862-BCC8-B408EB46016E}" srcOrd="0" destOrd="0" presId="urn:microsoft.com/office/officeart/2005/8/layout/hierarchy6"/>
    <dgm:cxn modelId="{106B8950-1E89-4188-AA69-7426F31A634D}" srcId="{219B6FAF-F6BA-4E85-913C-D071E00591A2}" destId="{713E812D-4DDC-4DDA-8E40-838F8C1DA83C}" srcOrd="1" destOrd="0" parTransId="{D6EAAFA9-CB98-4315-AEF7-5FCE2EE555E8}" sibTransId="{510009BB-1B7D-4B11-866F-00D187514157}"/>
    <dgm:cxn modelId="{26C37DAC-3BFB-417E-A5FE-4EE09DA859BF}" type="presOf" srcId="{A125D222-9D56-43C0-A4E1-AE11A0B7E562}" destId="{D853EE6B-3F16-480D-B500-04ED17C234F6}" srcOrd="0" destOrd="0" presId="urn:microsoft.com/office/officeart/2005/8/layout/hierarchy6"/>
    <dgm:cxn modelId="{1C4A4269-B59C-43C2-A404-0E8B603186EF}" srcId="{D054026D-C7A2-49CB-9BD1-E239D85C3088}" destId="{6D8BB76B-89AD-4498-984B-9FBDD189BCE9}" srcOrd="0" destOrd="0" parTransId="{BB019C10-5D50-4872-805C-AEFEB54AD91E}" sibTransId="{FE02C5DD-E9B2-4AB6-8BE2-A2B13FDE0849}"/>
    <dgm:cxn modelId="{0A4A3E4E-1F56-4A65-A709-30ABBF1D1A8D}" srcId="{FAF344F5-8319-43F9-AE1A-299E2EBCD395}" destId="{4A1BB498-6C1B-424D-B114-BD7E47232C79}" srcOrd="0" destOrd="0" parTransId="{CD4A3E3F-887E-4362-9104-028D74D11083}" sibTransId="{D9BD19EA-0975-4502-A7A3-585164ED1589}"/>
    <dgm:cxn modelId="{FB6ECF0C-1CEB-49CB-AF07-E2A67F0510B8}" srcId="{9E08207A-DAC3-4D76-8A9E-AD2567442D10}" destId="{D37C1588-5F31-40C5-8CCD-B873D0889E3B}" srcOrd="0" destOrd="0" parTransId="{D5BA9498-6667-4551-BA87-441BB8DE422C}" sibTransId="{FC0AE5FB-78AD-4613-A5DA-C377C247B2DD}"/>
    <dgm:cxn modelId="{ACC0BB75-185A-451E-87B7-DAA868D4977A}" srcId="{0C0602CF-54D5-4292-A42B-3D9AA9B33537}" destId="{28F24F16-70D7-4F24-8BDA-F179D9C26613}" srcOrd="0" destOrd="0" parTransId="{5CF6B78F-3810-4138-A9F8-4DCD153D8877}" sibTransId="{E3EEF525-D5A7-43DD-9400-A79EED85D860}"/>
    <dgm:cxn modelId="{5B4270BE-04D5-4F91-949F-F11F95CCC432}" srcId="{713E812D-4DDC-4DDA-8E40-838F8C1DA83C}" destId="{D054026D-C7A2-49CB-9BD1-E239D85C3088}" srcOrd="0" destOrd="0" parTransId="{DAF3166F-98B7-4E81-AF54-32648F574469}" sibTransId="{ADEE5311-8005-4E06-9C18-D15A174E12D5}"/>
    <dgm:cxn modelId="{EB357569-48B1-4130-8BF1-0A4DBB43FE06}" srcId="{45C8EB09-C257-43AC-A679-3ECAA9091268}" destId="{9E08207A-DAC3-4D76-8A9E-AD2567442D10}" srcOrd="0" destOrd="0" parTransId="{A125D222-9D56-43C0-A4E1-AE11A0B7E562}" sibTransId="{32426F58-F15E-459E-82C4-04238FA52372}"/>
    <dgm:cxn modelId="{D4125BB9-7A7A-4334-B28D-8B95959CEFA5}" srcId="{D37C1588-5F31-40C5-8CCD-B873D0889E3B}" destId="{C86F514B-82DA-425E-AC98-1E17851F2B33}" srcOrd="0" destOrd="0" parTransId="{0CAF12EF-763E-492C-BF53-F90F25E84EDC}" sibTransId="{66A632A0-ECF6-41C4-B3C7-4270E17F0BBE}"/>
    <dgm:cxn modelId="{9AE8213B-6B35-4497-B749-FD52572C92F0}" type="presOf" srcId="{24BC37E8-3C67-48A2-807C-75C214D70873}" destId="{2B4E7506-227B-4598-98E9-C5941087C9E8}" srcOrd="0" destOrd="0" presId="urn:microsoft.com/office/officeart/2005/8/layout/hierarchy6"/>
    <dgm:cxn modelId="{4E2023CF-663A-43A8-ABF8-637D41F20625}" type="presOf" srcId="{C7D3EB26-AAB9-4232-A50F-4B6FFD3CB73B}" destId="{41C7EB40-FD83-4B0A-83D7-37480B139308}" srcOrd="0" destOrd="0" presId="urn:microsoft.com/office/officeart/2005/8/layout/hierarchy6"/>
    <dgm:cxn modelId="{62BC8D78-3539-47E6-AA2A-9F5B6F97F0B6}" srcId="{219B6FAF-F6BA-4E85-913C-D071E00591A2}" destId="{0E90CFC8-4925-413F-81D0-19163C7E6CCB}" srcOrd="0" destOrd="0" parTransId="{24BC37E8-3C67-48A2-807C-75C214D70873}" sibTransId="{A98A7A3B-DEF1-4C17-B097-743B1B27B664}"/>
    <dgm:cxn modelId="{9F84E5E4-9FE3-4696-8CF9-45C8998C9BE4}" type="presOf" srcId="{5CF6B78F-3810-4138-A9F8-4DCD153D8877}" destId="{2F2635BD-038B-4FB8-9448-C6FF224E5F8D}" srcOrd="0" destOrd="0" presId="urn:microsoft.com/office/officeart/2005/8/layout/hierarchy6"/>
    <dgm:cxn modelId="{A8157372-28A9-432C-B656-0C607E212102}" type="presOf" srcId="{0C0602CF-54D5-4292-A42B-3D9AA9B33537}" destId="{4CEF19FA-D746-4812-B14B-7359797C1A58}" srcOrd="0" destOrd="0" presId="urn:microsoft.com/office/officeart/2005/8/layout/hierarchy6"/>
    <dgm:cxn modelId="{D087B021-1984-4AC0-ABA1-D346C461220E}" type="presOf" srcId="{D6EAAFA9-CB98-4315-AEF7-5FCE2EE555E8}" destId="{516A8E5C-2F99-412F-867D-0B36475DD353}" srcOrd="0" destOrd="0" presId="urn:microsoft.com/office/officeart/2005/8/layout/hierarchy6"/>
    <dgm:cxn modelId="{8B542E27-0AB1-4B0D-8147-C137246F7A05}" type="presOf" srcId="{DDA94F59-62FA-4EBF-B803-03217FEB1268}" destId="{6A25A255-5C9E-4E7B-B429-92EC2D9D8798}" srcOrd="0" destOrd="0" presId="urn:microsoft.com/office/officeart/2005/8/layout/hierarchy6"/>
    <dgm:cxn modelId="{167A5120-CAD5-4FCB-9497-3AE60E64CD14}" srcId="{219B6FAF-F6BA-4E85-913C-D071E00591A2}" destId="{45C8EB09-C257-43AC-A679-3ECAA9091268}" srcOrd="2" destOrd="0" parTransId="{692B9587-0314-4E12-8F02-9A2C3FCDDFDD}" sibTransId="{0BE4F111-DE30-4416-99CF-38EF091ED8F7}"/>
    <dgm:cxn modelId="{8571E9C6-93BC-4CD6-873C-19436B64C4E3}" srcId="{28F24F16-70D7-4F24-8BDA-F179D9C26613}" destId="{9C74CA1A-E071-49E8-AE6C-CBC0433ECAC2}" srcOrd="0" destOrd="0" parTransId="{B61CF610-9918-4B18-A99A-2376EF9F2336}" sibTransId="{5C4E9BFE-7482-4F08-AA09-E984B114D25D}"/>
    <dgm:cxn modelId="{F40F5060-CB7A-4759-B36C-BF94DBFE585F}" type="presOf" srcId="{6D8BB76B-89AD-4498-984B-9FBDD189BCE9}" destId="{B0AD7CDB-749A-496C-B51B-730942FC1ECC}" srcOrd="0" destOrd="0" presId="urn:microsoft.com/office/officeart/2005/8/layout/hierarchy6"/>
    <dgm:cxn modelId="{E11EB0A9-DCFF-4647-81E4-BCFB9BCD75D6}" type="presOf" srcId="{C86F514B-82DA-425E-AC98-1E17851F2B33}" destId="{393ACA19-9F4A-46C9-AE1D-3007407B0683}" srcOrd="0" destOrd="0" presId="urn:microsoft.com/office/officeart/2005/8/layout/hierarchy6"/>
    <dgm:cxn modelId="{A8812C84-37B0-4655-BA84-6D04717976B6}" srcId="{D054026D-C7A2-49CB-9BD1-E239D85C3088}" destId="{FAF344F5-8319-43F9-AE1A-299E2EBCD395}" srcOrd="1" destOrd="0" parTransId="{C7D3EB26-AAB9-4232-A50F-4B6FFD3CB73B}" sibTransId="{34B69347-7C84-4BAD-90CA-AB99E8D10E6E}"/>
    <dgm:cxn modelId="{5FA9A98F-9DDF-4018-9713-BDED1509F0A0}" type="presOf" srcId="{BB019C10-5D50-4872-805C-AEFEB54AD91E}" destId="{A0D2CD57-991B-4537-99FE-B970E8833FEA}" srcOrd="0" destOrd="0" presId="urn:microsoft.com/office/officeart/2005/8/layout/hierarchy6"/>
    <dgm:cxn modelId="{D0079EF8-7EB8-4486-8CFB-3C2F46B29E58}" type="presOf" srcId="{2E5C5D74-5C29-4F3F-8304-9C5B4C67E98E}" destId="{8A3300C9-5F31-48B4-BED1-05C8DAFBF1D2}" srcOrd="0" destOrd="0" presId="urn:microsoft.com/office/officeart/2005/8/layout/hierarchy6"/>
    <dgm:cxn modelId="{B30FEE2A-980C-494D-8276-769D4C902D1B}" type="presOf" srcId="{D054026D-C7A2-49CB-9BD1-E239D85C3088}" destId="{0B57F621-D515-4149-B6FE-7229D2718349}" srcOrd="0" destOrd="0" presId="urn:microsoft.com/office/officeart/2005/8/layout/hierarchy6"/>
    <dgm:cxn modelId="{6BA604AC-237B-49C6-B845-9237301DB8CA}" type="presOf" srcId="{0CAF12EF-763E-492C-BF53-F90F25E84EDC}" destId="{E9ABAC56-24E3-4C98-BA7A-C03286895C82}" srcOrd="0" destOrd="0" presId="urn:microsoft.com/office/officeart/2005/8/layout/hierarchy6"/>
    <dgm:cxn modelId="{AAC461E0-0923-4606-B33C-530C732D9999}" srcId="{0E90CFC8-4925-413F-81D0-19163C7E6CCB}" destId="{0C0602CF-54D5-4292-A42B-3D9AA9B33537}" srcOrd="0" destOrd="0" parTransId="{3C2361F5-64AE-44A3-8F64-00EBBA4EF72B}" sibTransId="{E2AD23B5-5ABC-4E91-9781-11DE0A35111B}"/>
    <dgm:cxn modelId="{5372532D-D988-4A91-9F7E-0F51265C022F}" type="presOf" srcId="{28F24F16-70D7-4F24-8BDA-F179D9C26613}" destId="{F0CE67E4-F435-495A-BEFC-112FCAF0DB33}" srcOrd="0" destOrd="0" presId="urn:microsoft.com/office/officeart/2005/8/layout/hierarchy6"/>
    <dgm:cxn modelId="{916AD0C1-60F0-4221-930F-028D456BC735}" srcId="{6D8BB76B-89AD-4498-984B-9FBDD189BCE9}" destId="{DDA94F59-62FA-4EBF-B803-03217FEB1268}" srcOrd="0" destOrd="0" parTransId="{5026BEA7-23D8-43D8-A16F-45FAD91EBBB3}" sibTransId="{8C02048D-D71D-4A75-9468-8CCD797CB362}"/>
    <dgm:cxn modelId="{2B133E31-B224-4762-B1F7-3A5AA46A9D5C}" type="presParOf" srcId="{8A3300C9-5F31-48B4-BED1-05C8DAFBF1D2}" destId="{62140701-8508-4542-9C39-F2DE342BF2FD}" srcOrd="0" destOrd="0" presId="urn:microsoft.com/office/officeart/2005/8/layout/hierarchy6"/>
    <dgm:cxn modelId="{86485B0F-6DB8-4722-81A3-49A59E649029}" type="presParOf" srcId="{62140701-8508-4542-9C39-F2DE342BF2FD}" destId="{33A44B66-8CF5-4697-8290-4D298CEDC0D6}" srcOrd="0" destOrd="0" presId="urn:microsoft.com/office/officeart/2005/8/layout/hierarchy6"/>
    <dgm:cxn modelId="{2411ED62-B53D-4286-9294-AB0B1A4AA1E7}" type="presParOf" srcId="{33A44B66-8CF5-4697-8290-4D298CEDC0D6}" destId="{E3F110C7-C728-4C8D-B88D-3028882B77AE}" srcOrd="0" destOrd="0" presId="urn:microsoft.com/office/officeart/2005/8/layout/hierarchy6"/>
    <dgm:cxn modelId="{1819E3BA-1C37-43C2-8599-FCB996E51004}" type="presParOf" srcId="{E3F110C7-C728-4C8D-B88D-3028882B77AE}" destId="{9D870BF7-C2E2-4186-BDF2-F06A31164054}" srcOrd="0" destOrd="0" presId="urn:microsoft.com/office/officeart/2005/8/layout/hierarchy6"/>
    <dgm:cxn modelId="{DA9AA950-C0B0-4C64-9C37-FF73878A1223}" type="presParOf" srcId="{E3F110C7-C728-4C8D-B88D-3028882B77AE}" destId="{EBAAD40D-D027-4461-AE36-C0689DE0B5E5}" srcOrd="1" destOrd="0" presId="urn:microsoft.com/office/officeart/2005/8/layout/hierarchy6"/>
    <dgm:cxn modelId="{0F768004-D135-46F5-B740-6089570AC2BD}" type="presParOf" srcId="{EBAAD40D-D027-4461-AE36-C0689DE0B5E5}" destId="{2B4E7506-227B-4598-98E9-C5941087C9E8}" srcOrd="0" destOrd="0" presId="urn:microsoft.com/office/officeart/2005/8/layout/hierarchy6"/>
    <dgm:cxn modelId="{F0A9C6A3-DFA4-4D33-9853-5E8524BA23F2}" type="presParOf" srcId="{EBAAD40D-D027-4461-AE36-C0689DE0B5E5}" destId="{F5260E27-0486-4999-BDFF-933677FA14BF}" srcOrd="1" destOrd="0" presId="urn:microsoft.com/office/officeart/2005/8/layout/hierarchy6"/>
    <dgm:cxn modelId="{D6CF6A0E-E31E-42DD-8731-F5A4C48D73B2}" type="presParOf" srcId="{F5260E27-0486-4999-BDFF-933677FA14BF}" destId="{C75C122E-D77E-41D7-BE03-A6D703424A4C}" srcOrd="0" destOrd="0" presId="urn:microsoft.com/office/officeart/2005/8/layout/hierarchy6"/>
    <dgm:cxn modelId="{161870CE-8554-4581-8497-635563D2E4EB}" type="presParOf" srcId="{F5260E27-0486-4999-BDFF-933677FA14BF}" destId="{2A8ADF86-0BD3-483F-8534-0894DA0BEB87}" srcOrd="1" destOrd="0" presId="urn:microsoft.com/office/officeart/2005/8/layout/hierarchy6"/>
    <dgm:cxn modelId="{93BAF4A4-A0F6-41F5-87EA-78F1A2465F72}" type="presParOf" srcId="{2A8ADF86-0BD3-483F-8534-0894DA0BEB87}" destId="{18DA1C49-46E6-4014-AD8B-EC34A1662808}" srcOrd="0" destOrd="0" presId="urn:microsoft.com/office/officeart/2005/8/layout/hierarchy6"/>
    <dgm:cxn modelId="{A32F7C24-469C-44BA-965C-805D0AA4C229}" type="presParOf" srcId="{2A8ADF86-0BD3-483F-8534-0894DA0BEB87}" destId="{798CA34C-AF1B-45A2-8CD4-F4187A974D90}" srcOrd="1" destOrd="0" presId="urn:microsoft.com/office/officeart/2005/8/layout/hierarchy6"/>
    <dgm:cxn modelId="{FD637D22-5754-4E6E-8329-774728EE66B2}" type="presParOf" srcId="{798CA34C-AF1B-45A2-8CD4-F4187A974D90}" destId="{4CEF19FA-D746-4812-B14B-7359797C1A58}" srcOrd="0" destOrd="0" presId="urn:microsoft.com/office/officeart/2005/8/layout/hierarchy6"/>
    <dgm:cxn modelId="{28EF2FF5-DEB1-46B9-ADB7-6CA718C1A650}" type="presParOf" srcId="{798CA34C-AF1B-45A2-8CD4-F4187A974D90}" destId="{BADD6EF5-1F91-4417-B0ED-CAC771EBCD6B}" srcOrd="1" destOrd="0" presId="urn:microsoft.com/office/officeart/2005/8/layout/hierarchy6"/>
    <dgm:cxn modelId="{74B36EE3-190F-4363-92CA-9D9753E7AB8E}" type="presParOf" srcId="{BADD6EF5-1F91-4417-B0ED-CAC771EBCD6B}" destId="{2F2635BD-038B-4FB8-9448-C6FF224E5F8D}" srcOrd="0" destOrd="0" presId="urn:microsoft.com/office/officeart/2005/8/layout/hierarchy6"/>
    <dgm:cxn modelId="{F8AC2802-FD20-4FE8-91F9-CA284C1CFF0E}" type="presParOf" srcId="{BADD6EF5-1F91-4417-B0ED-CAC771EBCD6B}" destId="{921AC6FB-5705-40AB-995F-95CBE511172A}" srcOrd="1" destOrd="0" presId="urn:microsoft.com/office/officeart/2005/8/layout/hierarchy6"/>
    <dgm:cxn modelId="{59A9CBE6-5A6B-4523-894E-6B94AA25BC22}" type="presParOf" srcId="{921AC6FB-5705-40AB-995F-95CBE511172A}" destId="{F0CE67E4-F435-495A-BEFC-112FCAF0DB33}" srcOrd="0" destOrd="0" presId="urn:microsoft.com/office/officeart/2005/8/layout/hierarchy6"/>
    <dgm:cxn modelId="{EFAD6A67-80F8-4BFE-A195-8110E5041E74}" type="presParOf" srcId="{921AC6FB-5705-40AB-995F-95CBE511172A}" destId="{865ED224-A59B-49CD-8796-DC1589D61BC4}" srcOrd="1" destOrd="0" presId="urn:microsoft.com/office/officeart/2005/8/layout/hierarchy6"/>
    <dgm:cxn modelId="{5FF724AA-9345-4277-8711-EB4A46565F2D}" type="presParOf" srcId="{865ED224-A59B-49CD-8796-DC1589D61BC4}" destId="{7635A1C6-EC44-498D-B0C2-33041098A485}" srcOrd="0" destOrd="0" presId="urn:microsoft.com/office/officeart/2005/8/layout/hierarchy6"/>
    <dgm:cxn modelId="{98CAE579-ED3A-4769-8521-1A548E27C775}" type="presParOf" srcId="{865ED224-A59B-49CD-8796-DC1589D61BC4}" destId="{700E1BEC-25C9-4873-BFDF-EB8FEE3D0065}" srcOrd="1" destOrd="0" presId="urn:microsoft.com/office/officeart/2005/8/layout/hierarchy6"/>
    <dgm:cxn modelId="{76CB23EF-4204-4AD6-AF5E-948BF85EF835}" type="presParOf" srcId="{700E1BEC-25C9-4873-BFDF-EB8FEE3D0065}" destId="{293C5A6B-7763-4EA9-8D50-A5FCD1BE3495}" srcOrd="0" destOrd="0" presId="urn:microsoft.com/office/officeart/2005/8/layout/hierarchy6"/>
    <dgm:cxn modelId="{29C9EFF5-57CF-49AD-81D2-0EC022B3EACF}" type="presParOf" srcId="{700E1BEC-25C9-4873-BFDF-EB8FEE3D0065}" destId="{BFAD591C-6AB1-4728-AB0B-0C311EDFCAF3}" srcOrd="1" destOrd="0" presId="urn:microsoft.com/office/officeart/2005/8/layout/hierarchy6"/>
    <dgm:cxn modelId="{6AEEDBDB-D87E-4993-8C6A-2C03AFFD73B5}" type="presParOf" srcId="{EBAAD40D-D027-4461-AE36-C0689DE0B5E5}" destId="{516A8E5C-2F99-412F-867D-0B36475DD353}" srcOrd="2" destOrd="0" presId="urn:microsoft.com/office/officeart/2005/8/layout/hierarchy6"/>
    <dgm:cxn modelId="{5B5172A3-1437-4CDF-A2E6-612D4EEE902B}" type="presParOf" srcId="{EBAAD40D-D027-4461-AE36-C0689DE0B5E5}" destId="{BAFB47E0-C979-43D3-86FE-B8EADF4E31F4}" srcOrd="3" destOrd="0" presId="urn:microsoft.com/office/officeart/2005/8/layout/hierarchy6"/>
    <dgm:cxn modelId="{7AFE7922-F058-43D4-8897-986477917144}" type="presParOf" srcId="{BAFB47E0-C979-43D3-86FE-B8EADF4E31F4}" destId="{98FB9A32-DCFC-48E6-8500-818DE74D7990}" srcOrd="0" destOrd="0" presId="urn:microsoft.com/office/officeart/2005/8/layout/hierarchy6"/>
    <dgm:cxn modelId="{98D144CE-FC50-4BB3-9036-FD5ABD6E3486}" type="presParOf" srcId="{BAFB47E0-C979-43D3-86FE-B8EADF4E31F4}" destId="{7B79C794-9D2E-440D-8A30-E8A8ACB817E7}" srcOrd="1" destOrd="0" presId="urn:microsoft.com/office/officeart/2005/8/layout/hierarchy6"/>
    <dgm:cxn modelId="{56B6EAC8-8DFB-4698-B149-3361FB853E54}" type="presParOf" srcId="{7B79C794-9D2E-440D-8A30-E8A8ACB817E7}" destId="{C833254F-DF65-4ECA-AC91-432C3E7DECB0}" srcOrd="0" destOrd="0" presId="urn:microsoft.com/office/officeart/2005/8/layout/hierarchy6"/>
    <dgm:cxn modelId="{23923B1E-B07A-4362-8CA0-684CC9886962}" type="presParOf" srcId="{7B79C794-9D2E-440D-8A30-E8A8ACB817E7}" destId="{AB41ADB7-0F59-4C54-9C46-AE379232A7DC}" srcOrd="1" destOrd="0" presId="urn:microsoft.com/office/officeart/2005/8/layout/hierarchy6"/>
    <dgm:cxn modelId="{6DF61075-8ACB-4B47-A727-270DBA6D4444}" type="presParOf" srcId="{AB41ADB7-0F59-4C54-9C46-AE379232A7DC}" destId="{0B57F621-D515-4149-B6FE-7229D2718349}" srcOrd="0" destOrd="0" presId="urn:microsoft.com/office/officeart/2005/8/layout/hierarchy6"/>
    <dgm:cxn modelId="{41EFD91C-9947-4EC0-ABB6-E327EA45D492}" type="presParOf" srcId="{AB41ADB7-0F59-4C54-9C46-AE379232A7DC}" destId="{60D9CAC9-F9FA-4968-B12C-E7DA0483DAC0}" srcOrd="1" destOrd="0" presId="urn:microsoft.com/office/officeart/2005/8/layout/hierarchy6"/>
    <dgm:cxn modelId="{F656D51F-565E-418B-9D3D-2AE85C6F082B}" type="presParOf" srcId="{60D9CAC9-F9FA-4968-B12C-E7DA0483DAC0}" destId="{A0D2CD57-991B-4537-99FE-B970E8833FEA}" srcOrd="0" destOrd="0" presId="urn:microsoft.com/office/officeart/2005/8/layout/hierarchy6"/>
    <dgm:cxn modelId="{C1583173-4ADB-4B89-943D-60E912EE2F27}" type="presParOf" srcId="{60D9CAC9-F9FA-4968-B12C-E7DA0483DAC0}" destId="{4D5FF86F-C7E6-4FB0-B0BC-9D9A12C5FB09}" srcOrd="1" destOrd="0" presId="urn:microsoft.com/office/officeart/2005/8/layout/hierarchy6"/>
    <dgm:cxn modelId="{6520F718-5DF7-450C-8D9F-49945C2961ED}" type="presParOf" srcId="{4D5FF86F-C7E6-4FB0-B0BC-9D9A12C5FB09}" destId="{B0AD7CDB-749A-496C-B51B-730942FC1ECC}" srcOrd="0" destOrd="0" presId="urn:microsoft.com/office/officeart/2005/8/layout/hierarchy6"/>
    <dgm:cxn modelId="{E3AE35BA-E7FB-4F34-A138-0C6AEE4A5E79}" type="presParOf" srcId="{4D5FF86F-C7E6-4FB0-B0BC-9D9A12C5FB09}" destId="{EA3AB4AB-38B5-4555-9F5F-BFD8CA9B02F2}" srcOrd="1" destOrd="0" presId="urn:microsoft.com/office/officeart/2005/8/layout/hierarchy6"/>
    <dgm:cxn modelId="{00A801F5-66E7-4ABF-B4D4-EE019517F349}" type="presParOf" srcId="{EA3AB4AB-38B5-4555-9F5F-BFD8CA9B02F2}" destId="{B49FDFB6-10A5-45D6-828C-94AD44E93C9B}" srcOrd="0" destOrd="0" presId="urn:microsoft.com/office/officeart/2005/8/layout/hierarchy6"/>
    <dgm:cxn modelId="{3D3F3F5F-1879-4D30-B470-6620932C33DA}" type="presParOf" srcId="{EA3AB4AB-38B5-4555-9F5F-BFD8CA9B02F2}" destId="{43B5FDF8-60B2-45E8-A409-09C033ECA5E4}" srcOrd="1" destOrd="0" presId="urn:microsoft.com/office/officeart/2005/8/layout/hierarchy6"/>
    <dgm:cxn modelId="{067B99DA-2CBE-4488-BD27-6092E266FEC9}" type="presParOf" srcId="{43B5FDF8-60B2-45E8-A409-09C033ECA5E4}" destId="{6A25A255-5C9E-4E7B-B429-92EC2D9D8798}" srcOrd="0" destOrd="0" presId="urn:microsoft.com/office/officeart/2005/8/layout/hierarchy6"/>
    <dgm:cxn modelId="{A103C92E-25C2-4B72-A188-6561DFF2D677}" type="presParOf" srcId="{43B5FDF8-60B2-45E8-A409-09C033ECA5E4}" destId="{B3ACDD85-4E69-451C-9257-8BD8270ABE74}" srcOrd="1" destOrd="0" presId="urn:microsoft.com/office/officeart/2005/8/layout/hierarchy6"/>
    <dgm:cxn modelId="{70848301-BCB7-456E-ACFA-F43B8B04E55A}" type="presParOf" srcId="{60D9CAC9-F9FA-4968-B12C-E7DA0483DAC0}" destId="{41C7EB40-FD83-4B0A-83D7-37480B139308}" srcOrd="2" destOrd="0" presId="urn:microsoft.com/office/officeart/2005/8/layout/hierarchy6"/>
    <dgm:cxn modelId="{440BF8DF-9886-444B-B063-4DCAEC4CC58D}" type="presParOf" srcId="{60D9CAC9-F9FA-4968-B12C-E7DA0483DAC0}" destId="{10E4324B-9F50-4E47-876B-888F9B23B5FF}" srcOrd="3" destOrd="0" presId="urn:microsoft.com/office/officeart/2005/8/layout/hierarchy6"/>
    <dgm:cxn modelId="{42862387-DB64-418F-870A-EB7B92ECC24C}" type="presParOf" srcId="{10E4324B-9F50-4E47-876B-888F9B23B5FF}" destId="{B25F82D7-26A7-49C6-AE77-21AE1B6D5016}" srcOrd="0" destOrd="0" presId="urn:microsoft.com/office/officeart/2005/8/layout/hierarchy6"/>
    <dgm:cxn modelId="{847C297E-4778-4B3A-AB92-A815D99D4834}" type="presParOf" srcId="{10E4324B-9F50-4E47-876B-888F9B23B5FF}" destId="{5FCB4D82-AEEB-468B-9A0D-3DD8E99DF83F}" srcOrd="1" destOrd="0" presId="urn:microsoft.com/office/officeart/2005/8/layout/hierarchy6"/>
    <dgm:cxn modelId="{7DE089D1-9BF4-4FB2-8B7F-37D47BD9C107}" type="presParOf" srcId="{5FCB4D82-AEEB-468B-9A0D-3DD8E99DF83F}" destId="{3C8F6BF3-CB90-4862-BCC8-B408EB46016E}" srcOrd="0" destOrd="0" presId="urn:microsoft.com/office/officeart/2005/8/layout/hierarchy6"/>
    <dgm:cxn modelId="{C0340A72-31BC-4B35-9A60-53D01241A16A}" type="presParOf" srcId="{5FCB4D82-AEEB-468B-9A0D-3DD8E99DF83F}" destId="{7F337993-5727-4B54-BA1D-BD8A5C5E522B}" srcOrd="1" destOrd="0" presId="urn:microsoft.com/office/officeart/2005/8/layout/hierarchy6"/>
    <dgm:cxn modelId="{D9422B82-B274-4567-AE11-D2694B987BB4}" type="presParOf" srcId="{7F337993-5727-4B54-BA1D-BD8A5C5E522B}" destId="{236B9AB0-596E-42E7-98B0-8DA8A607726B}" srcOrd="0" destOrd="0" presId="urn:microsoft.com/office/officeart/2005/8/layout/hierarchy6"/>
    <dgm:cxn modelId="{702C3F0D-06BE-4E1F-97C4-A53D34ECD9DC}" type="presParOf" srcId="{7F337993-5727-4B54-BA1D-BD8A5C5E522B}" destId="{5C9162FB-E540-49B2-9BCE-CFA4F136BE29}" srcOrd="1" destOrd="0" presId="urn:microsoft.com/office/officeart/2005/8/layout/hierarchy6"/>
    <dgm:cxn modelId="{128C685C-B5E7-4CAF-9FB4-73EE4CF8966D}" type="presParOf" srcId="{EBAAD40D-D027-4461-AE36-C0689DE0B5E5}" destId="{22374F0E-C35D-462B-A8EC-7A5E0C7DA8C3}" srcOrd="4" destOrd="0" presId="urn:microsoft.com/office/officeart/2005/8/layout/hierarchy6"/>
    <dgm:cxn modelId="{9D38D2CF-6122-46C4-9C20-7E2FF09E8FEE}" type="presParOf" srcId="{EBAAD40D-D027-4461-AE36-C0689DE0B5E5}" destId="{169833B3-73EB-409C-8898-AC9B70CD246C}" srcOrd="5" destOrd="0" presId="urn:microsoft.com/office/officeart/2005/8/layout/hierarchy6"/>
    <dgm:cxn modelId="{8F39D25B-DF72-4EB9-8D79-14AE68A46DB2}" type="presParOf" srcId="{169833B3-73EB-409C-8898-AC9B70CD246C}" destId="{A54E49CD-E81E-4632-84F5-37F315E7ADEC}" srcOrd="0" destOrd="0" presId="urn:microsoft.com/office/officeart/2005/8/layout/hierarchy6"/>
    <dgm:cxn modelId="{6B06A1EF-06C9-4645-B64C-FF1A022ED627}" type="presParOf" srcId="{169833B3-73EB-409C-8898-AC9B70CD246C}" destId="{E06087A7-A895-4F34-85BF-8C337F7B863B}" srcOrd="1" destOrd="0" presId="urn:microsoft.com/office/officeart/2005/8/layout/hierarchy6"/>
    <dgm:cxn modelId="{245F84B2-5992-48C2-8AD6-F85C6516CE39}" type="presParOf" srcId="{E06087A7-A895-4F34-85BF-8C337F7B863B}" destId="{D853EE6B-3F16-480D-B500-04ED17C234F6}" srcOrd="0" destOrd="0" presId="urn:microsoft.com/office/officeart/2005/8/layout/hierarchy6"/>
    <dgm:cxn modelId="{3CC1A041-566A-4FC3-AC7B-AC44354DF3C1}" type="presParOf" srcId="{E06087A7-A895-4F34-85BF-8C337F7B863B}" destId="{951E8023-E631-4A88-91E8-5A415A70D501}" srcOrd="1" destOrd="0" presId="urn:microsoft.com/office/officeart/2005/8/layout/hierarchy6"/>
    <dgm:cxn modelId="{DCEDBB07-FA7E-40F5-9699-5D63F9FF4DF4}" type="presParOf" srcId="{951E8023-E631-4A88-91E8-5A415A70D501}" destId="{B6B82899-005C-4072-8116-E2DC719CB725}" srcOrd="0" destOrd="0" presId="urn:microsoft.com/office/officeart/2005/8/layout/hierarchy6"/>
    <dgm:cxn modelId="{C4BF0F7F-9089-4EB2-9EAD-D2146B22AD6C}" type="presParOf" srcId="{951E8023-E631-4A88-91E8-5A415A70D501}" destId="{33FE5819-97CA-4EA1-AB96-F635192B2696}" srcOrd="1" destOrd="0" presId="urn:microsoft.com/office/officeart/2005/8/layout/hierarchy6"/>
    <dgm:cxn modelId="{3322F43B-2276-464E-BF68-37F692463872}" type="presParOf" srcId="{33FE5819-97CA-4EA1-AB96-F635192B2696}" destId="{22BB03C0-59D5-4959-A5B4-31929F83EAD6}" srcOrd="0" destOrd="0" presId="urn:microsoft.com/office/officeart/2005/8/layout/hierarchy6"/>
    <dgm:cxn modelId="{AF21EC3D-DC5C-4176-8748-1EFE294DDECB}" type="presParOf" srcId="{33FE5819-97CA-4EA1-AB96-F635192B2696}" destId="{9C7AAF8D-6CAA-4DFB-94A7-B3DF4FE55B1F}" srcOrd="1" destOrd="0" presId="urn:microsoft.com/office/officeart/2005/8/layout/hierarchy6"/>
    <dgm:cxn modelId="{515D81A1-53C0-491B-8C1A-100AF36606AD}" type="presParOf" srcId="{9C7AAF8D-6CAA-4DFB-94A7-B3DF4FE55B1F}" destId="{72FDE79F-10D5-404D-A1A3-35075B811433}" srcOrd="0" destOrd="0" presId="urn:microsoft.com/office/officeart/2005/8/layout/hierarchy6"/>
    <dgm:cxn modelId="{EFE1365D-8BF6-4B4C-AC03-4C5040A75157}" type="presParOf" srcId="{9C7AAF8D-6CAA-4DFB-94A7-B3DF4FE55B1F}" destId="{EC9EDB24-65F4-4688-837D-E252F1281B8A}" srcOrd="1" destOrd="0" presId="urn:microsoft.com/office/officeart/2005/8/layout/hierarchy6"/>
    <dgm:cxn modelId="{1B0FC6CC-57F0-4E02-8271-E6216C0D88E8}" type="presParOf" srcId="{EC9EDB24-65F4-4688-837D-E252F1281B8A}" destId="{E9ABAC56-24E3-4C98-BA7A-C03286895C82}" srcOrd="0" destOrd="0" presId="urn:microsoft.com/office/officeart/2005/8/layout/hierarchy6"/>
    <dgm:cxn modelId="{0494A476-FC06-4AFA-B251-E65D6C1303E7}" type="presParOf" srcId="{EC9EDB24-65F4-4688-837D-E252F1281B8A}" destId="{89E3EA2B-601D-4490-B48E-8C222EF784DB}" srcOrd="1" destOrd="0" presId="urn:microsoft.com/office/officeart/2005/8/layout/hierarchy6"/>
    <dgm:cxn modelId="{F6DBD145-0ACD-413E-B1F0-B9CD8C5CE65B}" type="presParOf" srcId="{89E3EA2B-601D-4490-B48E-8C222EF784DB}" destId="{393ACA19-9F4A-46C9-AE1D-3007407B0683}" srcOrd="0" destOrd="0" presId="urn:microsoft.com/office/officeart/2005/8/layout/hierarchy6"/>
    <dgm:cxn modelId="{5151F058-D1CB-440A-8B0B-43D01C186E0B}" type="presParOf" srcId="{89E3EA2B-601D-4490-B48E-8C222EF784DB}" destId="{5ED77CAF-E228-4282-A23F-71070D11EC94}" srcOrd="1" destOrd="0" presId="urn:microsoft.com/office/officeart/2005/8/layout/hierarchy6"/>
    <dgm:cxn modelId="{6CB71D2D-4265-4FCD-BA0D-A09635D053B6}" type="presParOf" srcId="{8A3300C9-5F31-48B4-BED1-05C8DAFBF1D2}" destId="{ECA05EAB-0DDE-433D-BA5E-C493DC45884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70BF7-C2E2-4186-BDF2-F06A31164054}">
      <dsp:nvSpPr>
        <dsp:cNvPr id="0" name=""/>
        <dsp:cNvSpPr/>
      </dsp:nvSpPr>
      <dsp:spPr>
        <a:xfrm>
          <a:off x="2586632" y="1984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Abraham</a:t>
          </a:r>
          <a:endParaRPr lang="en-US" sz="1300" kern="1200" dirty="0"/>
        </a:p>
      </dsp:txBody>
      <dsp:txXfrm>
        <a:off x="2604649" y="20001"/>
        <a:ext cx="886700" cy="579122"/>
      </dsp:txXfrm>
    </dsp:sp>
    <dsp:sp modelId="{2B4E7506-227B-4598-98E9-C5941087C9E8}">
      <dsp:nvSpPr>
        <dsp:cNvPr id="0" name=""/>
        <dsp:cNvSpPr/>
      </dsp:nvSpPr>
      <dsp:spPr>
        <a:xfrm>
          <a:off x="1248667" y="617140"/>
          <a:ext cx="1799332" cy="246062"/>
        </a:xfrm>
        <a:custGeom>
          <a:avLst/>
          <a:gdLst/>
          <a:ahLst/>
          <a:cxnLst/>
          <a:rect l="0" t="0" r="0" b="0"/>
          <a:pathLst>
            <a:path>
              <a:moveTo>
                <a:pt x="1799332" y="0"/>
              </a:moveTo>
              <a:lnTo>
                <a:pt x="1799332" y="123031"/>
              </a:lnTo>
              <a:lnTo>
                <a:pt x="0" y="123031"/>
              </a:lnTo>
              <a:lnTo>
                <a:pt x="0" y="24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C122E-D77E-41D7-BE03-A6D703424A4C}">
      <dsp:nvSpPr>
        <dsp:cNvPr id="0" name=""/>
        <dsp:cNvSpPr/>
      </dsp:nvSpPr>
      <dsp:spPr>
        <a:xfrm>
          <a:off x="787300" y="863203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Hagar (Egyptian)</a:t>
          </a:r>
          <a:endParaRPr lang="en-US" sz="1300" kern="1200" dirty="0"/>
        </a:p>
      </dsp:txBody>
      <dsp:txXfrm>
        <a:off x="805317" y="881220"/>
        <a:ext cx="886700" cy="579122"/>
      </dsp:txXfrm>
    </dsp:sp>
    <dsp:sp modelId="{18DA1C49-46E6-4014-AD8B-EC34A1662808}">
      <dsp:nvSpPr>
        <dsp:cNvPr id="0" name=""/>
        <dsp:cNvSpPr/>
      </dsp:nvSpPr>
      <dsp:spPr>
        <a:xfrm>
          <a:off x="1202947" y="1478359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F19FA-D746-4812-B14B-7359797C1A58}">
      <dsp:nvSpPr>
        <dsp:cNvPr id="0" name=""/>
        <dsp:cNvSpPr/>
      </dsp:nvSpPr>
      <dsp:spPr>
        <a:xfrm>
          <a:off x="787300" y="1724421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Ishmael</a:t>
          </a:r>
          <a:endParaRPr lang="en-US" sz="1300" kern="1200" dirty="0"/>
        </a:p>
      </dsp:txBody>
      <dsp:txXfrm>
        <a:off x="805317" y="1742438"/>
        <a:ext cx="886700" cy="579122"/>
      </dsp:txXfrm>
    </dsp:sp>
    <dsp:sp modelId="{2F2635BD-038B-4FB8-9448-C6FF224E5F8D}">
      <dsp:nvSpPr>
        <dsp:cNvPr id="0" name=""/>
        <dsp:cNvSpPr/>
      </dsp:nvSpPr>
      <dsp:spPr>
        <a:xfrm>
          <a:off x="1202947" y="2339578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E67E4-F435-495A-BEFC-112FCAF0DB33}">
      <dsp:nvSpPr>
        <dsp:cNvPr id="0" name=""/>
        <dsp:cNvSpPr/>
      </dsp:nvSpPr>
      <dsp:spPr>
        <a:xfrm>
          <a:off x="787300" y="2585640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12 Sons</a:t>
          </a:r>
          <a:endParaRPr lang="en-US" sz="1300" kern="1200" dirty="0"/>
        </a:p>
      </dsp:txBody>
      <dsp:txXfrm>
        <a:off x="805317" y="2603657"/>
        <a:ext cx="886700" cy="579122"/>
      </dsp:txXfrm>
    </dsp:sp>
    <dsp:sp modelId="{7635A1C6-EC44-498D-B0C2-33041098A485}">
      <dsp:nvSpPr>
        <dsp:cNvPr id="0" name=""/>
        <dsp:cNvSpPr/>
      </dsp:nvSpPr>
      <dsp:spPr>
        <a:xfrm>
          <a:off x="1202947" y="3200796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C5A6B-7763-4EA9-8D50-A5FCD1BE3495}">
      <dsp:nvSpPr>
        <dsp:cNvPr id="0" name=""/>
        <dsp:cNvSpPr/>
      </dsp:nvSpPr>
      <dsp:spPr>
        <a:xfrm>
          <a:off x="787300" y="3446859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?????</a:t>
          </a:r>
          <a:endParaRPr lang="en-US" sz="1300" kern="1200" dirty="0"/>
        </a:p>
      </dsp:txBody>
      <dsp:txXfrm>
        <a:off x="805317" y="3464876"/>
        <a:ext cx="886700" cy="579122"/>
      </dsp:txXfrm>
    </dsp:sp>
    <dsp:sp modelId="{516A8E5C-2F99-412F-867D-0B36475DD353}">
      <dsp:nvSpPr>
        <dsp:cNvPr id="0" name=""/>
        <dsp:cNvSpPr/>
      </dsp:nvSpPr>
      <dsp:spPr>
        <a:xfrm>
          <a:off x="3002280" y="617140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B9A32-DCFC-48E6-8500-818DE74D7990}">
      <dsp:nvSpPr>
        <dsp:cNvPr id="0" name=""/>
        <dsp:cNvSpPr/>
      </dsp:nvSpPr>
      <dsp:spPr>
        <a:xfrm>
          <a:off x="2586632" y="863203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Sarah</a:t>
          </a:r>
          <a:endParaRPr lang="en-US" sz="1300" kern="1200" dirty="0"/>
        </a:p>
      </dsp:txBody>
      <dsp:txXfrm>
        <a:off x="2604649" y="881220"/>
        <a:ext cx="886700" cy="579122"/>
      </dsp:txXfrm>
    </dsp:sp>
    <dsp:sp modelId="{C833254F-DF65-4ECA-AC91-432C3E7DECB0}">
      <dsp:nvSpPr>
        <dsp:cNvPr id="0" name=""/>
        <dsp:cNvSpPr/>
      </dsp:nvSpPr>
      <dsp:spPr>
        <a:xfrm>
          <a:off x="3002280" y="1478359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7F621-D515-4149-B6FE-7229D2718349}">
      <dsp:nvSpPr>
        <dsp:cNvPr id="0" name=""/>
        <dsp:cNvSpPr/>
      </dsp:nvSpPr>
      <dsp:spPr>
        <a:xfrm>
          <a:off x="2586632" y="1724421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Isaac</a:t>
          </a:r>
          <a:endParaRPr lang="en-US" sz="1300" kern="1200" dirty="0"/>
        </a:p>
      </dsp:txBody>
      <dsp:txXfrm>
        <a:off x="2604649" y="1742438"/>
        <a:ext cx="886700" cy="579122"/>
      </dsp:txXfrm>
    </dsp:sp>
    <dsp:sp modelId="{A0D2CD57-991B-4537-99FE-B970E8833FEA}">
      <dsp:nvSpPr>
        <dsp:cNvPr id="0" name=""/>
        <dsp:cNvSpPr/>
      </dsp:nvSpPr>
      <dsp:spPr>
        <a:xfrm>
          <a:off x="2448222" y="2339578"/>
          <a:ext cx="599777" cy="246062"/>
        </a:xfrm>
        <a:custGeom>
          <a:avLst/>
          <a:gdLst/>
          <a:ahLst/>
          <a:cxnLst/>
          <a:rect l="0" t="0" r="0" b="0"/>
          <a:pathLst>
            <a:path>
              <a:moveTo>
                <a:pt x="599777" y="0"/>
              </a:moveTo>
              <a:lnTo>
                <a:pt x="599777" y="123031"/>
              </a:lnTo>
              <a:lnTo>
                <a:pt x="0" y="123031"/>
              </a:lnTo>
              <a:lnTo>
                <a:pt x="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D7CDB-749A-496C-B51B-730942FC1ECC}">
      <dsp:nvSpPr>
        <dsp:cNvPr id="0" name=""/>
        <dsp:cNvSpPr/>
      </dsp:nvSpPr>
      <dsp:spPr>
        <a:xfrm>
          <a:off x="1986855" y="2585640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Jacob</a:t>
          </a:r>
          <a:endParaRPr lang="en-US" sz="1300" kern="1200" dirty="0"/>
        </a:p>
      </dsp:txBody>
      <dsp:txXfrm>
        <a:off x="2004872" y="2603657"/>
        <a:ext cx="886700" cy="579122"/>
      </dsp:txXfrm>
    </dsp:sp>
    <dsp:sp modelId="{B49FDFB6-10A5-45D6-828C-94AD44E93C9B}">
      <dsp:nvSpPr>
        <dsp:cNvPr id="0" name=""/>
        <dsp:cNvSpPr/>
      </dsp:nvSpPr>
      <dsp:spPr>
        <a:xfrm>
          <a:off x="2402502" y="3200796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5A255-5C9E-4E7B-B429-92EC2D9D8798}">
      <dsp:nvSpPr>
        <dsp:cNvPr id="0" name=""/>
        <dsp:cNvSpPr/>
      </dsp:nvSpPr>
      <dsp:spPr>
        <a:xfrm>
          <a:off x="1986855" y="3446859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12 Sons</a:t>
          </a:r>
          <a:endParaRPr lang="en-US" sz="1300" kern="1200" dirty="0"/>
        </a:p>
      </dsp:txBody>
      <dsp:txXfrm>
        <a:off x="2004872" y="3464876"/>
        <a:ext cx="886700" cy="579122"/>
      </dsp:txXfrm>
    </dsp:sp>
    <dsp:sp modelId="{41C7EB40-FD83-4B0A-83D7-37480B139308}">
      <dsp:nvSpPr>
        <dsp:cNvPr id="0" name=""/>
        <dsp:cNvSpPr/>
      </dsp:nvSpPr>
      <dsp:spPr>
        <a:xfrm>
          <a:off x="3048000" y="2339578"/>
          <a:ext cx="599777" cy="246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31"/>
              </a:lnTo>
              <a:lnTo>
                <a:pt x="599777" y="123031"/>
              </a:lnTo>
              <a:lnTo>
                <a:pt x="599777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5F82D7-26A7-49C6-AE77-21AE1B6D5016}">
      <dsp:nvSpPr>
        <dsp:cNvPr id="0" name=""/>
        <dsp:cNvSpPr/>
      </dsp:nvSpPr>
      <dsp:spPr>
        <a:xfrm>
          <a:off x="3186410" y="2585640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 Esau</a:t>
          </a:r>
          <a:endParaRPr lang="en-US" sz="1300" kern="1200" dirty="0"/>
        </a:p>
      </dsp:txBody>
      <dsp:txXfrm>
        <a:off x="3204427" y="2603657"/>
        <a:ext cx="886700" cy="579122"/>
      </dsp:txXfrm>
    </dsp:sp>
    <dsp:sp modelId="{3C8F6BF3-CB90-4862-BCC8-B408EB46016E}">
      <dsp:nvSpPr>
        <dsp:cNvPr id="0" name=""/>
        <dsp:cNvSpPr/>
      </dsp:nvSpPr>
      <dsp:spPr>
        <a:xfrm>
          <a:off x="3602057" y="3200796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B9AB0-596E-42E7-98B0-8DA8A607726B}">
      <dsp:nvSpPr>
        <dsp:cNvPr id="0" name=""/>
        <dsp:cNvSpPr/>
      </dsp:nvSpPr>
      <dsp:spPr>
        <a:xfrm>
          <a:off x="3186410" y="3446859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4 Wives</a:t>
          </a:r>
          <a:endParaRPr lang="en-US" sz="1300" kern="1200" dirty="0"/>
        </a:p>
      </dsp:txBody>
      <dsp:txXfrm>
        <a:off x="3204427" y="3464876"/>
        <a:ext cx="886700" cy="579122"/>
      </dsp:txXfrm>
    </dsp:sp>
    <dsp:sp modelId="{22374F0E-C35D-462B-A8EC-7A5E0C7DA8C3}">
      <dsp:nvSpPr>
        <dsp:cNvPr id="0" name=""/>
        <dsp:cNvSpPr/>
      </dsp:nvSpPr>
      <dsp:spPr>
        <a:xfrm>
          <a:off x="3048000" y="617140"/>
          <a:ext cx="1799332" cy="246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31"/>
              </a:lnTo>
              <a:lnTo>
                <a:pt x="1799332" y="123031"/>
              </a:lnTo>
              <a:lnTo>
                <a:pt x="1799332" y="24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E49CD-E81E-4632-84F5-37F315E7ADEC}">
      <dsp:nvSpPr>
        <dsp:cNvPr id="0" name=""/>
        <dsp:cNvSpPr/>
      </dsp:nvSpPr>
      <dsp:spPr>
        <a:xfrm>
          <a:off x="4385964" y="863203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Keturah</a:t>
          </a:r>
          <a:endParaRPr lang="en-US" sz="1300" kern="1200" dirty="0"/>
        </a:p>
      </dsp:txBody>
      <dsp:txXfrm>
        <a:off x="4403981" y="881220"/>
        <a:ext cx="886700" cy="579122"/>
      </dsp:txXfrm>
    </dsp:sp>
    <dsp:sp modelId="{D853EE6B-3F16-480D-B500-04ED17C234F6}">
      <dsp:nvSpPr>
        <dsp:cNvPr id="0" name=""/>
        <dsp:cNvSpPr/>
      </dsp:nvSpPr>
      <dsp:spPr>
        <a:xfrm>
          <a:off x="4801612" y="1478359"/>
          <a:ext cx="91440" cy="2632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1606"/>
              </a:lnTo>
              <a:lnTo>
                <a:pt x="53950" y="131606"/>
              </a:lnTo>
              <a:lnTo>
                <a:pt x="53950" y="2632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2899-005C-4072-8116-E2DC719CB725}">
      <dsp:nvSpPr>
        <dsp:cNvPr id="0" name=""/>
        <dsp:cNvSpPr/>
      </dsp:nvSpPr>
      <dsp:spPr>
        <a:xfrm>
          <a:off x="4394195" y="1741572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12 Sons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Gen 25:1-5</a:t>
          </a:r>
          <a:endParaRPr lang="en-US" sz="1300" kern="1200" dirty="0"/>
        </a:p>
      </dsp:txBody>
      <dsp:txXfrm>
        <a:off x="4412212" y="1759589"/>
        <a:ext cx="886700" cy="579122"/>
      </dsp:txXfrm>
    </dsp:sp>
    <dsp:sp modelId="{22BB03C0-59D5-4959-A5B4-31929F83EAD6}">
      <dsp:nvSpPr>
        <dsp:cNvPr id="0" name=""/>
        <dsp:cNvSpPr/>
      </dsp:nvSpPr>
      <dsp:spPr>
        <a:xfrm>
          <a:off x="4801612" y="2356728"/>
          <a:ext cx="91440" cy="228911"/>
        </a:xfrm>
        <a:custGeom>
          <a:avLst/>
          <a:gdLst/>
          <a:ahLst/>
          <a:cxnLst/>
          <a:rect l="0" t="0" r="0" b="0"/>
          <a:pathLst>
            <a:path>
              <a:moveTo>
                <a:pt x="53950" y="0"/>
              </a:moveTo>
              <a:lnTo>
                <a:pt x="53950" y="114455"/>
              </a:lnTo>
              <a:lnTo>
                <a:pt x="45720" y="114455"/>
              </a:lnTo>
              <a:lnTo>
                <a:pt x="45720" y="228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DE79F-10D5-404D-A1A3-35075B811433}">
      <dsp:nvSpPr>
        <dsp:cNvPr id="0" name=""/>
        <dsp:cNvSpPr/>
      </dsp:nvSpPr>
      <dsp:spPr>
        <a:xfrm>
          <a:off x="4385964" y="2585640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5 Grandsons</a:t>
          </a:r>
          <a:endParaRPr lang="en-US" sz="1300" kern="1200" dirty="0"/>
        </a:p>
      </dsp:txBody>
      <dsp:txXfrm>
        <a:off x="4403981" y="2603657"/>
        <a:ext cx="886700" cy="579122"/>
      </dsp:txXfrm>
    </dsp:sp>
    <dsp:sp modelId="{E9ABAC56-24E3-4C98-BA7A-C03286895C82}">
      <dsp:nvSpPr>
        <dsp:cNvPr id="0" name=""/>
        <dsp:cNvSpPr/>
      </dsp:nvSpPr>
      <dsp:spPr>
        <a:xfrm>
          <a:off x="4801612" y="3200796"/>
          <a:ext cx="91440" cy="246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ACA19-9F4A-46C9-AE1D-3007407B0683}">
      <dsp:nvSpPr>
        <dsp:cNvPr id="0" name=""/>
        <dsp:cNvSpPr/>
      </dsp:nvSpPr>
      <dsp:spPr>
        <a:xfrm>
          <a:off x="4385964" y="3446859"/>
          <a:ext cx="922734" cy="6151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?????</a:t>
          </a:r>
          <a:endParaRPr lang="en-US" sz="1300" kern="1200" dirty="0"/>
        </a:p>
      </dsp:txBody>
      <dsp:txXfrm>
        <a:off x="4403981" y="3464876"/>
        <a:ext cx="886700" cy="579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A48D-C0F3-4CAA-BFEB-1EA47317593F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19F01-F6E0-49A8-BD11-01CAE063F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0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2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49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18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10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69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0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09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4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19F01-F6E0-49A8-BD11-01CAE063F6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03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2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4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9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44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7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9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5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7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BA833-CD06-4C5A-84A7-239A4DB3E746}" type="datetimeFigureOut">
              <a:rPr lang="en-US" smtClean="0"/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37D8-9C4D-4778-A6B1-53ACA52AA9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3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“Rightly Dividing”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2Tim 2:15</a:t>
            </a:r>
          </a:p>
          <a:p>
            <a:r>
              <a:rPr lang="en-US" dirty="0" smtClean="0"/>
              <a:t>Heb 1:1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0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Patriarchs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dirty="0" smtClean="0"/>
              <a:t>Adam</a:t>
            </a:r>
          </a:p>
          <a:p>
            <a:pPr marL="0" indent="0">
              <a:buNone/>
            </a:pPr>
            <a:r>
              <a:rPr lang="en-US" sz="3000" dirty="0" smtClean="0"/>
              <a:t>Gen 2:15-17</a:t>
            </a:r>
          </a:p>
          <a:p>
            <a:pPr marL="0" indent="0">
              <a:buNone/>
            </a:pPr>
            <a:r>
              <a:rPr lang="en-US" sz="3000" dirty="0" smtClean="0"/>
              <a:t>Gen 3:14-19</a:t>
            </a:r>
          </a:p>
          <a:p>
            <a:pPr marL="0" indent="0" algn="ctr">
              <a:buNone/>
            </a:pPr>
            <a:r>
              <a:rPr lang="en-US" sz="4300" dirty="0" smtClean="0"/>
              <a:t>Noah</a:t>
            </a:r>
          </a:p>
          <a:p>
            <a:pPr marL="0" indent="0" algn="ctr">
              <a:buNone/>
            </a:pPr>
            <a:r>
              <a:rPr lang="en-US" sz="3000" dirty="0" smtClean="0"/>
              <a:t>Gen 6:5</a:t>
            </a:r>
          </a:p>
          <a:p>
            <a:pPr marL="0" indent="0" algn="ctr">
              <a:buNone/>
            </a:pPr>
            <a:r>
              <a:rPr lang="en-US" sz="3000" dirty="0" smtClean="0"/>
              <a:t>Gen 6:9</a:t>
            </a:r>
          </a:p>
          <a:p>
            <a:pPr marL="0" indent="0" algn="ctr">
              <a:buNone/>
            </a:pPr>
            <a:r>
              <a:rPr lang="en-US" sz="3000" dirty="0" smtClean="0"/>
              <a:t>Gen 6:14</a:t>
            </a:r>
          </a:p>
          <a:p>
            <a:pPr marL="0" indent="0" algn="r">
              <a:buNone/>
            </a:pPr>
            <a:r>
              <a:rPr lang="en-US" sz="4300" dirty="0" smtClean="0"/>
              <a:t>Abram</a:t>
            </a:r>
          </a:p>
          <a:p>
            <a:pPr marL="0" indent="0" algn="r">
              <a:buNone/>
            </a:pPr>
            <a:r>
              <a:rPr lang="en-US" sz="3000" dirty="0" smtClean="0"/>
              <a:t>Gen 17:5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413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Abraham Gen 12:1-3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7896917"/>
              </p:ext>
            </p:extLst>
          </p:nvPr>
        </p:nvGraphicFramePr>
        <p:xfrm>
          <a:off x="1676400" y="1371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691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62000" y="856217"/>
            <a:ext cx="1844419" cy="1468595"/>
            <a:chOff x="704189" y="3446859"/>
            <a:chExt cx="1005845" cy="615156"/>
          </a:xfrm>
          <a:scene3d>
            <a:camera prst="orthographicFront"/>
            <a:lightRig rig="flat" dir="t"/>
          </a:scene3d>
        </p:grpSpPr>
        <p:sp>
          <p:nvSpPr>
            <p:cNvPr id="24" name="Rounded Rectangle 23"/>
            <p:cNvSpPr/>
            <p:nvPr/>
          </p:nvSpPr>
          <p:spPr>
            <a:xfrm>
              <a:off x="704189" y="3446859"/>
              <a:ext cx="1005845" cy="6151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Rounded Rectangle 4"/>
            <p:cNvSpPr/>
            <p:nvPr/>
          </p:nvSpPr>
          <p:spPr>
            <a:xfrm>
              <a:off x="805317" y="3464876"/>
              <a:ext cx="886700" cy="5791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12 Sons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?????</a:t>
              </a:r>
              <a:endParaRPr lang="en-US" sz="13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792751" y="871536"/>
            <a:ext cx="1660922" cy="1468594"/>
            <a:chOff x="1986855" y="3446859"/>
            <a:chExt cx="922734" cy="615156"/>
          </a:xfrm>
          <a:scene3d>
            <a:camera prst="orthographicFront"/>
            <a:lightRig rig="flat" dir="t"/>
          </a:scene3d>
        </p:grpSpPr>
        <p:sp>
          <p:nvSpPr>
            <p:cNvPr id="22" name="Rounded Rectangle 21"/>
            <p:cNvSpPr/>
            <p:nvPr/>
          </p:nvSpPr>
          <p:spPr>
            <a:xfrm>
              <a:off x="1986855" y="3446859"/>
              <a:ext cx="922734" cy="6151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Rounded Rectangle 6"/>
            <p:cNvSpPr/>
            <p:nvPr/>
          </p:nvSpPr>
          <p:spPr>
            <a:xfrm>
              <a:off x="2004872" y="3464876"/>
              <a:ext cx="886700" cy="5791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12 Sons</a:t>
              </a:r>
              <a:endParaRPr lang="en-US" sz="32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92394" y="899230"/>
            <a:ext cx="1642904" cy="1426302"/>
            <a:chOff x="3186410" y="3446859"/>
            <a:chExt cx="922734" cy="615156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3186410" y="3446859"/>
              <a:ext cx="922734" cy="6151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ounded Rectangle 8"/>
            <p:cNvSpPr/>
            <p:nvPr/>
          </p:nvSpPr>
          <p:spPr>
            <a:xfrm>
              <a:off x="3204427" y="3464876"/>
              <a:ext cx="886700" cy="5791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4 Wives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 smtClean="0"/>
                <a:t>?????</a:t>
              </a:r>
              <a:endParaRPr lang="en-US" sz="32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564660" y="881760"/>
            <a:ext cx="2579340" cy="1443051"/>
            <a:chOff x="4385964" y="3446859"/>
            <a:chExt cx="989337" cy="615156"/>
          </a:xfrm>
          <a:scene3d>
            <a:camera prst="orthographicFront"/>
            <a:lightRig rig="flat" dir="t"/>
          </a:scene3d>
        </p:grpSpPr>
        <p:sp>
          <p:nvSpPr>
            <p:cNvPr id="18" name="Rounded Rectangle 17"/>
            <p:cNvSpPr/>
            <p:nvPr/>
          </p:nvSpPr>
          <p:spPr>
            <a:xfrm>
              <a:off x="4385964" y="3446859"/>
              <a:ext cx="922734" cy="6151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ounded Rectangle 10"/>
            <p:cNvSpPr/>
            <p:nvPr/>
          </p:nvSpPr>
          <p:spPr>
            <a:xfrm>
              <a:off x="4403981" y="3464876"/>
              <a:ext cx="971320" cy="5791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5 Grandsons ?????</a:t>
              </a:r>
              <a:endParaRPr lang="en-US" sz="1300" kern="12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947439" y="2895600"/>
            <a:ext cx="7891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400 Years</a:t>
            </a:r>
            <a:endParaRPr lang="en-US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1396585" y="3924300"/>
            <a:ext cx="670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Moses Leads 600,000 Men To Sinai</a:t>
            </a:r>
            <a:endParaRPr lang="en-US" sz="3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505200" y="2340130"/>
            <a:ext cx="0" cy="1622270"/>
          </a:xfrm>
          <a:prstGeom prst="straightConnector1">
            <a:avLst/>
          </a:prstGeom>
          <a:ln w="635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43000" y="4976485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What about the Rest of Humanity?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88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Moses’ Law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to 600,000 + Descendants</a:t>
            </a:r>
          </a:p>
          <a:p>
            <a:r>
              <a:rPr lang="en-US" dirty="0" smtClean="0"/>
              <a:t>Not evangelical– (Matt 23:15)</a:t>
            </a:r>
          </a:p>
          <a:p>
            <a:r>
              <a:rPr lang="en-US" dirty="0" smtClean="0"/>
              <a:t>Duration:</a:t>
            </a:r>
          </a:p>
          <a:p>
            <a:pPr lvl="1"/>
            <a:r>
              <a:rPr lang="en-US" dirty="0" smtClean="0"/>
              <a:t>Sinai to Cross Col 2:14</a:t>
            </a:r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 smtClean="0"/>
              <a:t>Tutor  Gal 3:24-25</a:t>
            </a:r>
          </a:p>
          <a:p>
            <a:pPr lvl="1"/>
            <a:r>
              <a:rPr lang="en-US" dirty="0" smtClean="0"/>
              <a:t>Our Learning Rom 15:4 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Examples 2 Pet 2:6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Christ Gal 6:2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to all humanity Mark 16:15-16</a:t>
            </a:r>
          </a:p>
          <a:p>
            <a:pPr lvl="1"/>
            <a:r>
              <a:rPr lang="en-US" dirty="0" smtClean="0"/>
              <a:t>Evangelical</a:t>
            </a:r>
          </a:p>
          <a:p>
            <a:r>
              <a:rPr lang="en-US" dirty="0" smtClean="0"/>
              <a:t>Duration- Cross to Resurrection</a:t>
            </a:r>
          </a:p>
          <a:p>
            <a:r>
              <a:rPr lang="en-US" dirty="0" smtClean="0"/>
              <a:t>There is an age within an age.</a:t>
            </a:r>
          </a:p>
          <a:p>
            <a:r>
              <a:rPr lang="en-US" dirty="0" smtClean="0"/>
              <a:t>The Age of Truth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8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of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begins – </a:t>
            </a:r>
            <a:r>
              <a:rPr lang="en-US" dirty="0"/>
              <a:t>John </a:t>
            </a:r>
            <a:r>
              <a:rPr lang="en-US" dirty="0" smtClean="0"/>
              <a:t>14:26, John 16:13 </a:t>
            </a:r>
          </a:p>
          <a:p>
            <a:pPr lvl="1"/>
            <a:r>
              <a:rPr lang="en-US" dirty="0" smtClean="0"/>
              <a:t>Promise to living beings</a:t>
            </a:r>
          </a:p>
          <a:p>
            <a:r>
              <a:rPr lang="en-US" dirty="0" smtClean="0"/>
              <a:t>Scope—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things taught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things remembered</a:t>
            </a:r>
          </a:p>
          <a:p>
            <a:pPr lvl="1"/>
            <a:r>
              <a:rPr lang="en-US" dirty="0" smtClean="0"/>
              <a:t>Guided into </a:t>
            </a:r>
            <a:r>
              <a:rPr lang="en-US" u="sng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truth</a:t>
            </a:r>
          </a:p>
          <a:p>
            <a:r>
              <a:rPr lang="en-US" dirty="0" smtClean="0"/>
              <a:t>Age Ends at death of Last person who heard</a:t>
            </a:r>
          </a:p>
          <a:p>
            <a:r>
              <a:rPr lang="en-US" dirty="0" smtClean="0"/>
              <a:t> Or death of Paul—Acts 22:12-15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562600" y="2286000"/>
            <a:ext cx="1295400" cy="2514600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6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John 4:1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Author—Must have seen and heard Jesus!</a:t>
            </a:r>
          </a:p>
          <a:p>
            <a:pPr lvl="1"/>
            <a:r>
              <a:rPr lang="en-US" dirty="0" smtClean="0"/>
              <a:t>John 14:26, 16:13</a:t>
            </a:r>
          </a:p>
          <a:p>
            <a:r>
              <a:rPr lang="en-US" dirty="0" smtClean="0"/>
              <a:t>Must have been written in one lifetime from AD 30-33</a:t>
            </a:r>
          </a:p>
          <a:p>
            <a:r>
              <a:rPr lang="en-US" dirty="0" smtClean="0"/>
              <a:t>Heath’s Creed Books?</a:t>
            </a:r>
          </a:p>
          <a:p>
            <a:r>
              <a:rPr lang="en-US" dirty="0" smtClean="0"/>
              <a:t>Reformation?</a:t>
            </a:r>
          </a:p>
          <a:p>
            <a:r>
              <a:rPr lang="en-US" dirty="0" smtClean="0"/>
              <a:t>Restoration?</a:t>
            </a:r>
          </a:p>
        </p:txBody>
      </p:sp>
    </p:spTree>
    <p:extLst>
      <p:ext uri="{BB962C8B-B14F-4D97-AF65-F5344CB8AC3E}">
        <p14:creationId xmlns:p14="http://schemas.microsoft.com/office/powerpoint/2010/main" val="70487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the Disciples do?</a:t>
            </a:r>
          </a:p>
          <a:p>
            <a:pPr lvl="1"/>
            <a:r>
              <a:rPr lang="en-US" dirty="0" smtClean="0"/>
              <a:t>Went into all World—This means you!</a:t>
            </a:r>
          </a:p>
          <a:p>
            <a:pPr lvl="1"/>
            <a:r>
              <a:rPr lang="en-US" dirty="0" smtClean="0"/>
              <a:t>Preached the Gospel—The Truth</a:t>
            </a:r>
          </a:p>
          <a:p>
            <a:pPr lvl="1"/>
            <a:r>
              <a:rPr lang="en-US" dirty="0" smtClean="0"/>
              <a:t>You have to hear, You choose to believe</a:t>
            </a:r>
          </a:p>
          <a:p>
            <a:pPr lvl="1"/>
            <a:r>
              <a:rPr lang="en-US" dirty="0" smtClean="0"/>
              <a:t>Belief of truth brings about repentance</a:t>
            </a:r>
          </a:p>
          <a:p>
            <a:pPr lvl="1"/>
            <a:r>
              <a:rPr lang="en-US" dirty="0"/>
              <a:t>Belief of truth brings about </a:t>
            </a:r>
            <a:r>
              <a:rPr lang="en-US" dirty="0" smtClean="0"/>
              <a:t>confession</a:t>
            </a:r>
            <a:endParaRPr lang="en-US" dirty="0"/>
          </a:p>
          <a:p>
            <a:pPr lvl="1"/>
            <a:r>
              <a:rPr lang="en-US" dirty="0" smtClean="0"/>
              <a:t>Belief of truth brings about baptism</a:t>
            </a:r>
          </a:p>
          <a:p>
            <a:pPr lvl="1"/>
            <a:r>
              <a:rPr lang="en-US" dirty="0"/>
              <a:t>Belief of truth brings about </a:t>
            </a:r>
            <a:r>
              <a:rPr lang="en-US" dirty="0" smtClean="0"/>
              <a:t>endurance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2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278</Words>
  <Application>Microsoft Office PowerPoint</Application>
  <PresentationFormat>On-screen Show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“Rightly Dividing”</vt:lpstr>
      <vt:lpstr>The Patriarchs</vt:lpstr>
      <vt:lpstr>Abraham Gen 12:1-3</vt:lpstr>
      <vt:lpstr>PowerPoint Presentation</vt:lpstr>
      <vt:lpstr>Moses’ Law</vt:lpstr>
      <vt:lpstr>Law of Christ Gal 6:2</vt:lpstr>
      <vt:lpstr>Age of truth</vt:lpstr>
      <vt:lpstr>1 John 4:1</vt:lpstr>
      <vt:lpstr>Invitation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</dc:creator>
  <cp:lastModifiedBy>Guest</cp:lastModifiedBy>
  <cp:revision>31</cp:revision>
  <dcterms:created xsi:type="dcterms:W3CDTF">2014-08-25T02:08:10Z</dcterms:created>
  <dcterms:modified xsi:type="dcterms:W3CDTF">2014-09-01T22:19:05Z</dcterms:modified>
</cp:coreProperties>
</file>