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2" r:id="rId5"/>
    <p:sldId id="261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CCCC15-41EF-44D1-9367-76B464C0E9BC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B2F607-BEAF-4AC2-9223-9BF315974E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Powers That Produce Conversion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Ephesians 2:1-6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88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is required to clean a messy room, but it becomes dirty with no effort. </a:t>
            </a:r>
          </a:p>
          <a:p>
            <a:r>
              <a:rPr lang="en-US" dirty="0"/>
              <a:t>Energy is required </a:t>
            </a:r>
            <a:r>
              <a:rPr lang="en-US" dirty="0" smtClean="0"/>
              <a:t>to make a garden, but it becomes a patch of weeds with no effort.</a:t>
            </a:r>
          </a:p>
          <a:p>
            <a:endParaRPr lang="en-US" sz="1000" dirty="0" smtClean="0"/>
          </a:p>
          <a:p>
            <a:r>
              <a:rPr lang="en-US" dirty="0"/>
              <a:t>Energy is </a:t>
            </a:r>
            <a:r>
              <a:rPr lang="en-US" dirty="0" smtClean="0"/>
              <a:t>also required to bring about spiritual conversion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Eph. 1:18-20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Positive Conversion Requires Energy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94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r>
              <a:rPr lang="en-US" dirty="0" smtClean="0"/>
              <a:t>Persuasive Speech</a:t>
            </a:r>
          </a:p>
          <a:p>
            <a:r>
              <a:rPr lang="en-US" dirty="0" smtClean="0"/>
              <a:t>An Impressive Church Building or Membership</a:t>
            </a:r>
          </a:p>
          <a:p>
            <a:r>
              <a:rPr lang="en-US" dirty="0" smtClean="0"/>
              <a:t>Church Programs</a:t>
            </a:r>
          </a:p>
          <a:p>
            <a:r>
              <a:rPr lang="en-US" dirty="0" smtClean="0"/>
              <a:t>Non-Offensive </a:t>
            </a:r>
            <a:r>
              <a:rPr lang="en-US" dirty="0"/>
              <a:t>Approach </a:t>
            </a:r>
            <a:endParaRPr lang="en-US" dirty="0" smtClean="0"/>
          </a:p>
          <a:p>
            <a:r>
              <a:rPr lang="en-US" dirty="0" smtClean="0"/>
              <a:t>“Felt-Needs” Approach</a:t>
            </a:r>
          </a:p>
          <a:p>
            <a:r>
              <a:rPr lang="en-US" dirty="0" smtClean="0"/>
              <a:t>Etc.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Power To Bring About Spiritual Conversion Is Not…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357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Romans 1:16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John 8:32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Hebrews 4:12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Isaiah 55:10-11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1 Corinthians 1:18-21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The Power of the Gospel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06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James 5:16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Romans 10:1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Colossians 4:2-4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Luke 10:2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2. The Power of Prayer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94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1 Thessalonians 1:7-8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Matthew 5:14-16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3. The Power of a Good Influence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06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Acts 2:40</a:t>
            </a:r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Colossians 3:16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4. The Power of Encouragement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06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Power of the Gospel</a:t>
            </a:r>
          </a:p>
          <a:p>
            <a:r>
              <a:rPr lang="en-US" sz="3200" b="1" dirty="0" smtClean="0"/>
              <a:t>The Power of Prayer</a:t>
            </a:r>
          </a:p>
          <a:p>
            <a:r>
              <a:rPr lang="en-US" sz="3200" b="1" dirty="0" smtClean="0"/>
              <a:t>The Power of a Good Influence</a:t>
            </a:r>
          </a:p>
          <a:p>
            <a:r>
              <a:rPr lang="en-US" sz="3200" b="1" dirty="0" smtClean="0"/>
              <a:t>The Power of Encouragement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Conversion is Produced By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6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167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The Powers That Produce Conversion</vt:lpstr>
      <vt:lpstr>Positive Conversion Requires Energy</vt:lpstr>
      <vt:lpstr>The Power To Bring About Spiritual Conversion Is Not…</vt:lpstr>
      <vt:lpstr>1. The Power of the Gospel</vt:lpstr>
      <vt:lpstr>2. The Power of Prayer</vt:lpstr>
      <vt:lpstr>3. The Power of a Good Influence</vt:lpstr>
      <vt:lpstr>4. The Power of Encouragement</vt:lpstr>
      <vt:lpstr>Conversion is Produced By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Powers That Produce Conversion</dc:title>
  <dc:creator>Heath</dc:creator>
  <cp:lastModifiedBy>Guest</cp:lastModifiedBy>
  <cp:revision>6</cp:revision>
  <dcterms:created xsi:type="dcterms:W3CDTF">2014-08-23T14:09:25Z</dcterms:created>
  <dcterms:modified xsi:type="dcterms:W3CDTF">2014-08-24T22:42:24Z</dcterms:modified>
</cp:coreProperties>
</file>