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>
        <p:scale>
          <a:sx n="72" d="100"/>
          <a:sy n="72" d="100"/>
        </p:scale>
        <p:origin x="-1248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523428-E480-41AD-819F-2E9E7A774E6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345E62-B431-4A54-9697-EDE8319A72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523428-E480-41AD-819F-2E9E7A774E6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345E62-B431-4A54-9697-EDE8319A72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523428-E480-41AD-819F-2E9E7A774E6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345E62-B431-4A54-9697-EDE8319A72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523428-E480-41AD-819F-2E9E7A774E6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345E62-B431-4A54-9697-EDE8319A72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523428-E480-41AD-819F-2E9E7A774E6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345E62-B431-4A54-9697-EDE8319A72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523428-E480-41AD-819F-2E9E7A774E6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345E62-B431-4A54-9697-EDE8319A72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523428-E480-41AD-819F-2E9E7A774E6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345E62-B431-4A54-9697-EDE8319A72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523428-E480-41AD-819F-2E9E7A774E6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345E62-B431-4A54-9697-EDE8319A72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523428-E480-41AD-819F-2E9E7A774E6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345E62-B431-4A54-9697-EDE8319A72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523428-E480-41AD-819F-2E9E7A774E6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345E62-B431-4A54-9697-EDE8319A72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523428-E480-41AD-819F-2E9E7A774E6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345E62-B431-4A54-9697-EDE8319A729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0523428-E480-41AD-819F-2E9E7A774E6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4345E62-B431-4A54-9697-EDE8319A72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</a:rPr>
              <a:t>Overcoming Excuses</a:t>
            </a:r>
            <a:endParaRPr lang="en-U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Exodus 3-4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15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n>
                  <a:solidFill>
                    <a:sysClr val="windowText" lastClr="000000"/>
                  </a:solidFill>
                </a:ln>
              </a:rPr>
              <a:t>Excuses Offered By Moses</a:t>
            </a:r>
            <a:endParaRPr lang="en-US" sz="4000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b="1" dirty="0" smtClean="0"/>
              <a:t>I Am Not Qualified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sz="800" b="1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b="1" dirty="0" smtClean="0"/>
              <a:t>What If No One Believes What I Have To Say?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sz="800" b="1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b="1" dirty="0" smtClean="0"/>
              <a:t>I Don’t Know What To Say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sz="800" b="1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b="1" dirty="0" smtClean="0"/>
              <a:t>Let Someone Else Do It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1487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191000"/>
            <a:ext cx="8183880" cy="18440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These Excuses Would Not Work For Moses, And They  Will Not Work For Us!</a:t>
            </a:r>
            <a:endParaRPr lang="en-US" sz="4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b="1" dirty="0" smtClean="0"/>
              <a:t>I Am Not Qualified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sz="800" b="1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b="1" dirty="0" smtClean="0"/>
              <a:t>What If No One Believes What I Have To Say?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sz="800" b="1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b="1" dirty="0" smtClean="0"/>
              <a:t>I Don’t Know What To Say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sz="800" b="1" dirty="0" smtClean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200" b="1" dirty="0" smtClean="0"/>
              <a:t>Let Someone Else Do It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5153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</TotalTime>
  <Words>76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Aspect</vt:lpstr>
      <vt:lpstr>Overcoming Excuses</vt:lpstr>
      <vt:lpstr>Excuses Offered By Moses</vt:lpstr>
      <vt:lpstr>These Excuses Would Not Work For Moses, And They  Will Not Work For Us!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Overcoming Excuses</dc:title>
  <dc:creator>Heath</dc:creator>
  <cp:lastModifiedBy>Guest</cp:lastModifiedBy>
  <cp:revision>4</cp:revision>
  <dcterms:created xsi:type="dcterms:W3CDTF">2014-08-09T15:41:26Z</dcterms:created>
  <dcterms:modified xsi:type="dcterms:W3CDTF">2014-08-10T21:25:19Z</dcterms:modified>
</cp:coreProperties>
</file>