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9" r:id="rId4"/>
    <p:sldId id="260" r:id="rId5"/>
    <p:sldId id="268" r:id="rId6"/>
    <p:sldId id="269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14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350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66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27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866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428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318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67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463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794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60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08FFF-3573-4EBE-9A2C-2250FF4F8933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3CCE2-4D97-4B06-B7FA-2A212DFEB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9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3.bp.blogspot.com/-W0f65Wzs-cA/UDAUr_nWDEI/AAAAAAAAbrk/vJtJlVAJ-rM/s1600/Excellence+Road+Sig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7900657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6019800" cy="152400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sz="7200" b="1" dirty="0" smtClean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latin typeface="Cambria" panose="02040503050406030204" pitchFamily="18" charset="0"/>
              </a:rPr>
              <a:t>Mediocrity</a:t>
            </a:r>
            <a:endParaRPr lang="en-US" b="1" dirty="0">
              <a:ln>
                <a:solidFill>
                  <a:schemeClr val="tx1"/>
                </a:solidFill>
              </a:ln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33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Overcoming Mediocrity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000" b="1" dirty="0" smtClean="0"/>
              <a:t>Learn to appreciate excellence in everything  </a:t>
            </a:r>
            <a:r>
              <a:rPr lang="en-US" sz="3000" dirty="0"/>
              <a:t>	</a:t>
            </a:r>
            <a:r>
              <a:rPr lang="en-US" sz="3000" dirty="0" smtClean="0"/>
              <a:t>					Hebrews 8:6</a:t>
            </a:r>
            <a:endParaRPr lang="en-US" sz="3000" dirty="0"/>
          </a:p>
          <a:p>
            <a:pPr lvl="0"/>
            <a:r>
              <a:rPr lang="en-US" sz="3000" b="1" dirty="0" smtClean="0"/>
              <a:t>Imitate the excellence of others                                     		  	                </a:t>
            </a:r>
            <a:r>
              <a:rPr lang="en-US" sz="3000" dirty="0" smtClean="0"/>
              <a:t>Hebrews 6:12; 12:1-2</a:t>
            </a:r>
            <a:endParaRPr lang="en-US" sz="3000" dirty="0"/>
          </a:p>
          <a:p>
            <a:r>
              <a:rPr lang="en-US" sz="3000" b="1" dirty="0"/>
              <a:t>Encourage excellence in </a:t>
            </a:r>
            <a:r>
              <a:rPr lang="en-US" sz="3000" b="1" dirty="0" smtClean="0"/>
              <a:t>others  								      </a:t>
            </a:r>
            <a:r>
              <a:rPr lang="en-US" sz="3000" dirty="0" smtClean="0"/>
              <a:t>Hebrews 10:24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2296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Philippians 1:9-10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SzPct val="90000"/>
              <a:buFont typeface="+mj-lt"/>
              <a:buAutoNum type="arabicPeriod" startAt="9"/>
            </a:pPr>
            <a:r>
              <a:rPr lang="en-US" sz="2800" b="1" dirty="0" smtClean="0"/>
              <a:t>And this I pray, that your love may abound still more and more in knowledge and all discernment, </a:t>
            </a:r>
          </a:p>
          <a:p>
            <a:pPr marL="514350" indent="-514350">
              <a:buClrTx/>
              <a:buSzPct val="90000"/>
              <a:buFont typeface="+mj-lt"/>
              <a:buAutoNum type="arabicPeriod" startAt="9"/>
            </a:pPr>
            <a:r>
              <a:rPr lang="en-US" sz="2800" b="1" dirty="0" smtClean="0"/>
              <a:t>that you may approve the things that are excellent, that you may be sincere and without offense till the day of Christ,</a:t>
            </a:r>
          </a:p>
        </p:txBody>
      </p:sp>
    </p:spTree>
    <p:extLst>
      <p:ext uri="{BB962C8B-B14F-4D97-AF65-F5344CB8AC3E}">
        <p14:creationId xmlns:p14="http://schemas.microsoft.com/office/powerpoint/2010/main" val="385033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What is Mediocrity?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Mediocre</a:t>
            </a:r>
            <a:r>
              <a:rPr lang="en-US" sz="2800" dirty="0"/>
              <a:t> </a:t>
            </a:r>
            <a:r>
              <a:rPr lang="en-US" sz="2800" dirty="0" smtClean="0"/>
              <a:t>- </a:t>
            </a:r>
            <a:r>
              <a:rPr lang="en-US" sz="2800" dirty="0"/>
              <a:t>from an old Latin word </a:t>
            </a:r>
            <a:r>
              <a:rPr lang="en-US" sz="2800" b="1" i="1" dirty="0" err="1" smtClean="0"/>
              <a:t>mediocris</a:t>
            </a:r>
            <a:endParaRPr lang="en-US" sz="2800" dirty="0"/>
          </a:p>
          <a:p>
            <a:r>
              <a:rPr lang="en-US" sz="2800" b="1" i="1" dirty="0" err="1" smtClean="0"/>
              <a:t>medius</a:t>
            </a:r>
            <a:r>
              <a:rPr lang="en-US" sz="2800" dirty="0" smtClean="0"/>
              <a:t> </a:t>
            </a:r>
            <a:r>
              <a:rPr lang="en-US" sz="2800" dirty="0"/>
              <a:t>(middle) + </a:t>
            </a:r>
            <a:r>
              <a:rPr lang="en-US" sz="2800" b="1" i="1" dirty="0" err="1"/>
              <a:t>ocris</a:t>
            </a:r>
            <a:r>
              <a:rPr lang="en-US" sz="2800" dirty="0"/>
              <a:t> (rugged mountain)</a:t>
            </a:r>
          </a:p>
          <a:p>
            <a:r>
              <a:rPr lang="en-US" sz="2800" dirty="0" smtClean="0"/>
              <a:t>Thus</a:t>
            </a:r>
            <a:r>
              <a:rPr lang="en-US" sz="2800" dirty="0"/>
              <a:t>, mediocre </a:t>
            </a:r>
            <a:r>
              <a:rPr lang="en-US" sz="2800" dirty="0" smtClean="0"/>
              <a:t>can literally mean </a:t>
            </a:r>
            <a:r>
              <a:rPr lang="en-US" sz="2800" dirty="0"/>
              <a:t>“halfway up the mountain.” </a:t>
            </a:r>
            <a:endParaRPr lang="en-US" sz="2800" dirty="0" smtClean="0"/>
          </a:p>
          <a:p>
            <a:endParaRPr lang="en-US" sz="1000" dirty="0"/>
          </a:p>
          <a:p>
            <a:r>
              <a:rPr lang="en-US" sz="2800" dirty="0" smtClean="0"/>
              <a:t>“</a:t>
            </a:r>
            <a:r>
              <a:rPr lang="en-US" sz="2800" dirty="0"/>
              <a:t>of a middle quality, indifferent, ordinary, commonplace”</a:t>
            </a:r>
          </a:p>
          <a:p>
            <a:r>
              <a:rPr lang="en-US" sz="2800" dirty="0" smtClean="0"/>
              <a:t>“</a:t>
            </a:r>
            <a:r>
              <a:rPr lang="en-US" sz="2800" dirty="0"/>
              <a:t>neither very good nor very bad, ordinary, average”</a:t>
            </a:r>
          </a:p>
          <a:p>
            <a:r>
              <a:rPr lang="en-US" sz="2800" dirty="0" smtClean="0"/>
              <a:t>“</a:t>
            </a:r>
            <a:r>
              <a:rPr lang="en-US" sz="2800" dirty="0"/>
              <a:t>not good enough, inferior”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32904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Mediocre Life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7620000" cy="3810000"/>
          </a:xfrm>
        </p:spPr>
        <p:txBody>
          <a:bodyPr>
            <a:normAutofit/>
          </a:bodyPr>
          <a:lstStyle/>
          <a:p>
            <a:r>
              <a:rPr lang="en-US" sz="2800" b="1" dirty="0"/>
              <a:t>It is easy to see the appeal of the mediocre life.</a:t>
            </a:r>
          </a:p>
          <a:p>
            <a:pPr lvl="0"/>
            <a:r>
              <a:rPr lang="en-US" sz="2800" b="1" dirty="0"/>
              <a:t>It takes less effort to reach sub-par standards, so if we accept that which is less than the best we don’t have to put forth much effort. </a:t>
            </a:r>
          </a:p>
          <a:p>
            <a:pPr lvl="0"/>
            <a:r>
              <a:rPr lang="en-US" sz="2800" b="1" dirty="0"/>
              <a:t>It appeals to those who want instant gratification instead of doing the hard work and achieving real success. </a:t>
            </a:r>
          </a:p>
          <a:p>
            <a:endParaRPr lang="en-US" sz="2800" b="1" dirty="0"/>
          </a:p>
        </p:txBody>
      </p:sp>
      <p:pic>
        <p:nvPicPr>
          <p:cNvPr id="1028" name="Picture 4" descr="http://img822.imageshack.us/img822/1937/mediocrity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2"/>
          <a:stretch/>
        </p:blipFill>
        <p:spPr bwMode="auto">
          <a:xfrm>
            <a:off x="1578691" y="457200"/>
            <a:ext cx="5355509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44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passivevoices.files.wordpress.com/2012/07/mediocrity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3738">
            <a:off x="5820917" y="2696717"/>
            <a:ext cx="2355884" cy="2355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Mediocre Life</a:t>
            </a:r>
            <a:endParaRPr lang="en-US" b="1" dirty="0"/>
          </a:p>
        </p:txBody>
      </p:sp>
      <p:pic>
        <p:nvPicPr>
          <p:cNvPr id="1028" name="Picture 4" descr="http://img822.imageshack.us/img822/1937/mediocrity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2"/>
          <a:stretch/>
        </p:blipFill>
        <p:spPr bwMode="auto">
          <a:xfrm>
            <a:off x="1578691" y="457200"/>
            <a:ext cx="5355509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blogs.babycenter.com/wp-content/uploads/2009/11/whateve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14600"/>
            <a:ext cx="2379945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38.media.tumblr.com/9f81dc35dac173a5563744c45153355d/tumblr_mhri0h1zts1qat8sbo1_50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654516"/>
            <a:ext cx="2971800" cy="3870109"/>
          </a:xfrm>
          <a:prstGeom prst="rect">
            <a:avLst/>
          </a:prstGeom>
          <a:noFill/>
          <a:ln w="571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187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Dangers of the Mediocre Life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b="1" dirty="0"/>
              <a:t>Renders us unfruitful and unproductive </a:t>
            </a:r>
            <a:r>
              <a:rPr lang="en-US" sz="2800" b="1" dirty="0" smtClean="0"/>
              <a:t>-               						</a:t>
            </a:r>
            <a:r>
              <a:rPr lang="en-US" sz="2800" dirty="0" smtClean="0"/>
              <a:t>Col</a:t>
            </a:r>
            <a:r>
              <a:rPr lang="en-US" sz="2800" dirty="0"/>
              <a:t>. </a:t>
            </a:r>
            <a:r>
              <a:rPr lang="en-US" sz="2800" dirty="0" smtClean="0"/>
              <a:t>1:9-10</a:t>
            </a:r>
            <a:endParaRPr lang="en-US" sz="2800" dirty="0"/>
          </a:p>
          <a:p>
            <a:pPr lvl="0"/>
            <a:r>
              <a:rPr lang="en-US" sz="2800" b="1" dirty="0"/>
              <a:t>Leads to </a:t>
            </a:r>
            <a:r>
              <a:rPr lang="en-US" sz="2800" b="1" dirty="0" smtClean="0"/>
              <a:t>laziness - </a:t>
            </a:r>
            <a:r>
              <a:rPr lang="en-US" sz="2800" dirty="0" smtClean="0"/>
              <a:t>Prov</a:t>
            </a:r>
            <a:r>
              <a:rPr lang="en-US" sz="2800" dirty="0"/>
              <a:t>. </a:t>
            </a:r>
            <a:r>
              <a:rPr lang="en-US" sz="2800" dirty="0" smtClean="0"/>
              <a:t>6:6-11</a:t>
            </a:r>
            <a:endParaRPr lang="en-US" sz="2800" dirty="0"/>
          </a:p>
          <a:p>
            <a:pPr lvl="0"/>
            <a:r>
              <a:rPr lang="en-US" sz="2800" b="1" dirty="0"/>
              <a:t>Leads to impulsiveness and impatience </a:t>
            </a:r>
            <a:r>
              <a:rPr lang="en-US" sz="2800" b="1" dirty="0" smtClean="0"/>
              <a:t>-            							</a:t>
            </a:r>
            <a:r>
              <a:rPr lang="en-US" sz="2800" dirty="0" smtClean="0"/>
              <a:t>Heb</a:t>
            </a:r>
            <a:r>
              <a:rPr lang="en-US" sz="2800" dirty="0"/>
              <a:t>. </a:t>
            </a:r>
            <a:r>
              <a:rPr lang="en-US" sz="2800" dirty="0" smtClean="0"/>
              <a:t>6:9-12</a:t>
            </a:r>
            <a:endParaRPr lang="en-US" sz="2800" dirty="0"/>
          </a:p>
          <a:p>
            <a:pPr lvl="0"/>
            <a:r>
              <a:rPr lang="en-US" sz="2800" b="1" dirty="0" smtClean="0"/>
              <a:t>Justify ourselves by </a:t>
            </a:r>
            <a:r>
              <a:rPr lang="en-US" sz="2800" b="1" dirty="0"/>
              <a:t>using </a:t>
            </a:r>
            <a:r>
              <a:rPr lang="en-US" sz="2800" b="1" dirty="0" smtClean="0"/>
              <a:t>the wrong comparisons -                		</a:t>
            </a:r>
            <a:r>
              <a:rPr lang="en-US" sz="2800" dirty="0" smtClean="0"/>
              <a:t>2 </a:t>
            </a:r>
            <a:r>
              <a:rPr lang="en-US" sz="2800" dirty="0"/>
              <a:t>Cor. </a:t>
            </a:r>
            <a:r>
              <a:rPr lang="en-US" sz="2800" dirty="0" smtClean="0"/>
              <a:t>10:12</a:t>
            </a:r>
            <a:endParaRPr lang="en-US" sz="2800" dirty="0"/>
          </a:p>
          <a:p>
            <a:pPr lvl="0"/>
            <a:r>
              <a:rPr lang="en-US" sz="2800" b="1" dirty="0"/>
              <a:t>The Lord will not accept such </a:t>
            </a:r>
            <a:r>
              <a:rPr lang="en-US" sz="2800" b="1" dirty="0" smtClean="0"/>
              <a:t>standards -                 						</a:t>
            </a:r>
            <a:r>
              <a:rPr lang="en-US" sz="2800" dirty="0" smtClean="0"/>
              <a:t>Malachi 1:8</a:t>
            </a:r>
            <a:endParaRPr lang="en-US" sz="2800" dirty="0"/>
          </a:p>
          <a:p>
            <a:pPr lvl="0"/>
            <a:r>
              <a:rPr lang="en-US" sz="2800" b="1" dirty="0"/>
              <a:t>Such an attitude sickens the </a:t>
            </a:r>
            <a:r>
              <a:rPr lang="en-US" sz="2800" b="1" dirty="0" smtClean="0"/>
              <a:t>Lord - </a:t>
            </a:r>
            <a:r>
              <a:rPr lang="en-US" sz="2800" dirty="0" smtClean="0"/>
              <a:t>Rev</a:t>
            </a:r>
            <a:r>
              <a:rPr lang="en-US" sz="2800" dirty="0"/>
              <a:t>. </a:t>
            </a:r>
            <a:r>
              <a:rPr lang="en-US" sz="2800" dirty="0" smtClean="0"/>
              <a:t>3:15-16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420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Excellent Life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Excel</a:t>
            </a:r>
            <a:r>
              <a:rPr lang="en-US" sz="2800" dirty="0"/>
              <a:t> </a:t>
            </a:r>
            <a:r>
              <a:rPr lang="en-US" sz="2800" dirty="0" smtClean="0"/>
              <a:t>- </a:t>
            </a:r>
            <a:r>
              <a:rPr lang="en-US" sz="2800" dirty="0"/>
              <a:t>to rise, surpass, or project out of or from something.</a:t>
            </a:r>
          </a:p>
          <a:p>
            <a:r>
              <a:rPr lang="en-US" sz="2800" dirty="0" smtClean="0"/>
              <a:t>“to </a:t>
            </a:r>
            <a:r>
              <a:rPr lang="en-US" sz="2800" dirty="0"/>
              <a:t>be better or greater </a:t>
            </a:r>
            <a:r>
              <a:rPr lang="en-US" sz="2800" dirty="0" smtClean="0"/>
              <a:t>than; </a:t>
            </a:r>
            <a:r>
              <a:rPr lang="en-US" sz="2800" dirty="0"/>
              <a:t>to be superior to another or </a:t>
            </a:r>
            <a:r>
              <a:rPr lang="en-US" sz="2800" dirty="0" smtClean="0"/>
              <a:t>others”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0601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Our God is an Excellent God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000" b="1" dirty="0"/>
              <a:t>He is </a:t>
            </a:r>
            <a:r>
              <a:rPr lang="en-US" sz="3000" b="1" dirty="0" smtClean="0"/>
              <a:t>excellence - </a:t>
            </a:r>
            <a:r>
              <a:rPr lang="en-US" sz="3000" dirty="0" smtClean="0"/>
              <a:t>Psalm </a:t>
            </a:r>
            <a:r>
              <a:rPr lang="en-US" sz="3000" dirty="0"/>
              <a:t>8:1, </a:t>
            </a:r>
            <a:r>
              <a:rPr lang="en-US" sz="3000" dirty="0" smtClean="0"/>
              <a:t>9</a:t>
            </a:r>
            <a:endParaRPr lang="en-US" sz="3000" dirty="0"/>
          </a:p>
          <a:p>
            <a:pPr lvl="0"/>
            <a:r>
              <a:rPr lang="en-US" sz="3000" b="1" dirty="0"/>
              <a:t>His works are </a:t>
            </a:r>
            <a:r>
              <a:rPr lang="en-US" sz="3000" b="1" dirty="0" smtClean="0"/>
              <a:t>excellent -                                    				</a:t>
            </a:r>
            <a:r>
              <a:rPr lang="en-US" sz="3000" dirty="0" smtClean="0"/>
              <a:t>Gen</a:t>
            </a:r>
            <a:r>
              <a:rPr lang="en-US" sz="3000" dirty="0"/>
              <a:t>. 1:31; Ps. 150:2; Is. </a:t>
            </a:r>
            <a:r>
              <a:rPr lang="en-US" sz="3000" dirty="0" smtClean="0"/>
              <a:t>12:4-5</a:t>
            </a:r>
            <a:endParaRPr lang="en-US" sz="3000" dirty="0"/>
          </a:p>
          <a:p>
            <a:pPr lvl="0"/>
            <a:r>
              <a:rPr lang="en-US" sz="3000" b="1" dirty="0"/>
              <a:t>He promises </a:t>
            </a:r>
            <a:r>
              <a:rPr lang="en-US" sz="3000" b="1" dirty="0" smtClean="0"/>
              <a:t>excellence - </a:t>
            </a:r>
            <a:r>
              <a:rPr lang="en-US" sz="3000" dirty="0" smtClean="0"/>
              <a:t>2 </a:t>
            </a:r>
            <a:r>
              <a:rPr lang="en-US" sz="3000" dirty="0"/>
              <a:t>Pet. </a:t>
            </a:r>
            <a:r>
              <a:rPr lang="en-US" sz="3000" dirty="0" smtClean="0"/>
              <a:t>1:2-4</a:t>
            </a:r>
            <a:endParaRPr lang="en-US" sz="3000" dirty="0"/>
          </a:p>
          <a:p>
            <a:pPr lvl="0"/>
            <a:r>
              <a:rPr lang="en-US" sz="3000" b="1" dirty="0"/>
              <a:t>He invites us to </a:t>
            </a:r>
            <a:r>
              <a:rPr lang="en-US" sz="3000" b="1" dirty="0" smtClean="0"/>
              <a:t>excellence -                                			</a:t>
            </a:r>
            <a:r>
              <a:rPr lang="en-US" sz="3000" b="1" dirty="0"/>
              <a:t> </a:t>
            </a:r>
            <a:r>
              <a:rPr lang="en-US" sz="3000" b="1" dirty="0" smtClean="0"/>
              <a:t>         </a:t>
            </a:r>
            <a:r>
              <a:rPr lang="en-US" sz="3000" dirty="0" smtClean="0"/>
              <a:t>John </a:t>
            </a:r>
            <a:r>
              <a:rPr lang="en-US" sz="3000" dirty="0"/>
              <a:t>10:10; Phil. </a:t>
            </a:r>
            <a:r>
              <a:rPr lang="en-US" sz="3000" dirty="0" smtClean="0"/>
              <a:t>3:13-14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671917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200" b="1" dirty="0" smtClean="0"/>
              <a:t>God Desires Excellence in Our…</a:t>
            </a:r>
            <a:endParaRPr lang="en-US" sz="4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b="1" dirty="0" smtClean="0"/>
              <a:t>Faith -</a:t>
            </a:r>
            <a:r>
              <a:rPr lang="en-US" sz="3200" dirty="0" smtClean="0"/>
              <a:t> Matthew 17:20</a:t>
            </a:r>
            <a:endParaRPr lang="en-US" sz="3200" dirty="0"/>
          </a:p>
          <a:p>
            <a:pPr lvl="0"/>
            <a:r>
              <a:rPr lang="en-US" sz="3200" b="1" dirty="0" smtClean="0"/>
              <a:t>Love - </a:t>
            </a:r>
            <a:r>
              <a:rPr lang="en-US" sz="3200" dirty="0" smtClean="0"/>
              <a:t>Matthew 5:43-48</a:t>
            </a:r>
            <a:endParaRPr lang="en-US" sz="3200" dirty="0"/>
          </a:p>
          <a:p>
            <a:pPr lvl="0"/>
            <a:r>
              <a:rPr lang="en-US" sz="3200" b="1" dirty="0" smtClean="0"/>
              <a:t>Service -</a:t>
            </a:r>
            <a:r>
              <a:rPr lang="en-US" sz="3200" dirty="0" smtClean="0"/>
              <a:t> Matthew </a:t>
            </a:r>
            <a:r>
              <a:rPr lang="en-US" sz="3200" dirty="0"/>
              <a:t>25:21; </a:t>
            </a:r>
            <a:r>
              <a:rPr lang="en-US" sz="3200" dirty="0" smtClean="0"/>
              <a:t>Romans 12:1</a:t>
            </a:r>
            <a:endParaRPr lang="en-US" sz="3200" dirty="0"/>
          </a:p>
          <a:p>
            <a:pPr lvl="0"/>
            <a:r>
              <a:rPr lang="en-US" sz="3200" b="1" dirty="0" smtClean="0"/>
              <a:t>Relationships -</a:t>
            </a:r>
            <a:r>
              <a:rPr lang="en-US" sz="3200" dirty="0" smtClean="0"/>
              <a:t> Colossians 3:18-21</a:t>
            </a:r>
            <a:endParaRPr lang="en-US" sz="3200" dirty="0"/>
          </a:p>
          <a:p>
            <a:pPr lvl="0"/>
            <a:r>
              <a:rPr lang="en-US" sz="3200" b="1" dirty="0" smtClean="0"/>
              <a:t>Giving - </a:t>
            </a:r>
            <a:r>
              <a:rPr lang="en-US" sz="3200" dirty="0" smtClean="0"/>
              <a:t>2 Corinthians 8:3-5</a:t>
            </a:r>
            <a:endParaRPr lang="en-US" sz="3200" dirty="0"/>
          </a:p>
          <a:p>
            <a:pPr lvl="0"/>
            <a:r>
              <a:rPr lang="en-US" sz="3200" b="1" dirty="0" smtClean="0"/>
              <a:t>Living -</a:t>
            </a:r>
            <a:r>
              <a:rPr lang="en-US" sz="3200" dirty="0" smtClean="0"/>
              <a:t> Ephesians 4:1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71917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7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8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65</TotalTime>
  <Words>284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Adjacency</vt:lpstr>
      <vt:lpstr>Office Theme</vt:lpstr>
      <vt:lpstr>Mediocrity</vt:lpstr>
      <vt:lpstr>Philippians 1:9-10</vt:lpstr>
      <vt:lpstr>What is Mediocrity?</vt:lpstr>
      <vt:lpstr>The Mediocre Life</vt:lpstr>
      <vt:lpstr>The Mediocre Life</vt:lpstr>
      <vt:lpstr>Dangers of the Mediocre Life</vt:lpstr>
      <vt:lpstr>The Excellent Life</vt:lpstr>
      <vt:lpstr>Our God is an Excellent God</vt:lpstr>
      <vt:lpstr>God Desires Excellence in Our…</vt:lpstr>
      <vt:lpstr>Overcoming Mediocrity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Mediocrity</dc:title>
  <dc:creator>Heath</dc:creator>
  <cp:lastModifiedBy>Guest</cp:lastModifiedBy>
  <cp:revision>14</cp:revision>
  <dcterms:created xsi:type="dcterms:W3CDTF">2014-08-07T17:29:00Z</dcterms:created>
  <dcterms:modified xsi:type="dcterms:W3CDTF">2014-08-10T21:24:41Z</dcterms:modified>
</cp:coreProperties>
</file>