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3" r:id="rId3"/>
    <p:sldId id="264" r:id="rId4"/>
    <p:sldId id="266" r:id="rId5"/>
    <p:sldId id="265" r:id="rId6"/>
    <p:sldId id="267" r:id="rId7"/>
    <p:sldId id="268" r:id="rId8"/>
    <p:sldId id="269" r:id="rId9"/>
    <p:sldId id="270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9D64C-B0A4-4B43-BF4C-FC95BA5B3886}" type="datetimeFigureOut">
              <a:rPr lang="en-US" smtClean="0"/>
              <a:t>8/3/2014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9398A-725F-4CA2-A933-432E7A4F5C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3618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9D64C-B0A4-4B43-BF4C-FC95BA5B3886}" type="datetimeFigureOut">
              <a:rPr lang="en-US" smtClean="0"/>
              <a:t>8/3/2014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9398A-725F-4CA2-A933-432E7A4F5C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21156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9D64C-B0A4-4B43-BF4C-FC95BA5B3886}" type="datetimeFigureOut">
              <a:rPr lang="en-US" smtClean="0"/>
              <a:t>8/3/2014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9398A-725F-4CA2-A933-432E7A4F5C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6313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9D64C-B0A4-4B43-BF4C-FC95BA5B3886}" type="datetimeFigureOut">
              <a:rPr lang="en-US" smtClean="0"/>
              <a:t>8/3/2014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9398A-725F-4CA2-A933-432E7A4F5C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523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9D64C-B0A4-4B43-BF4C-FC95BA5B3886}" type="datetimeFigureOut">
              <a:rPr lang="en-US" smtClean="0"/>
              <a:t>8/3/2014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9398A-725F-4CA2-A933-432E7A4F5C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62565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9D64C-B0A4-4B43-BF4C-FC95BA5B3886}" type="datetimeFigureOut">
              <a:rPr lang="en-US" smtClean="0"/>
              <a:t>8/3/2014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9398A-725F-4CA2-A933-432E7A4F5C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51785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9D64C-B0A4-4B43-BF4C-FC95BA5B3886}" type="datetimeFigureOut">
              <a:rPr lang="en-US" smtClean="0"/>
              <a:t>8/3/2014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9398A-725F-4CA2-A933-432E7A4F5C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41955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9D64C-B0A4-4B43-BF4C-FC95BA5B3886}" type="datetimeFigureOut">
              <a:rPr lang="en-US" smtClean="0"/>
              <a:t>8/3/2014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9398A-725F-4CA2-A933-432E7A4F5C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7634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9D64C-B0A4-4B43-BF4C-FC95BA5B3886}" type="datetimeFigureOut">
              <a:rPr lang="en-US" smtClean="0"/>
              <a:t>8/3/2014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9398A-725F-4CA2-A933-432E7A4F5C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64951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9D64C-B0A4-4B43-BF4C-FC95BA5B3886}" type="datetimeFigureOut">
              <a:rPr lang="en-US" smtClean="0"/>
              <a:t>8/3/2014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9398A-725F-4CA2-A933-432E7A4F5C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68851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9D64C-B0A4-4B43-BF4C-FC95BA5B3886}" type="datetimeFigureOut">
              <a:rPr lang="en-US" smtClean="0"/>
              <a:t>8/3/2014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9398A-725F-4CA2-A933-432E7A4F5C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5944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99D64C-B0A4-4B43-BF4C-FC95BA5B3886}" type="datetimeFigureOut">
              <a:rPr lang="en-US" smtClean="0"/>
              <a:t>8/3/2014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F9398A-725F-4CA2-A933-432E7A4F5C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2757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gcctopeka.com/images/What-is-Baptism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66800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027575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://waterevolution.ca/wp-content/uploads/2012/10/slide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0" y="3652983"/>
            <a:ext cx="9144000" cy="32050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>
                <a:solidFill>
                  <a:srgbClr val="002060"/>
                </a:solidFill>
              </a:rPr>
              <a:t>1. Baptism Must Be With Water</a:t>
            </a:r>
            <a:endParaRPr lang="en-US" b="1" i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b="1" dirty="0" smtClean="0"/>
              <a:t>Bible speaks of different kinds of baptism:</a:t>
            </a:r>
          </a:p>
          <a:p>
            <a:r>
              <a:rPr lang="en-US" b="1" dirty="0" smtClean="0"/>
              <a:t>water, Holy Spirit, fire - </a:t>
            </a:r>
            <a:r>
              <a:rPr lang="en-US" b="1" dirty="0" smtClean="0">
                <a:solidFill>
                  <a:srgbClr val="002060"/>
                </a:solidFill>
              </a:rPr>
              <a:t>Matt. 3:11</a:t>
            </a:r>
          </a:p>
          <a:p>
            <a:r>
              <a:rPr lang="en-US" b="1" dirty="0" smtClean="0"/>
              <a:t>suffering - </a:t>
            </a:r>
            <a:r>
              <a:rPr lang="en-US" b="1" dirty="0" smtClean="0">
                <a:solidFill>
                  <a:srgbClr val="002060"/>
                </a:solidFill>
              </a:rPr>
              <a:t>Matt. 20:22-23</a:t>
            </a:r>
          </a:p>
          <a:p>
            <a:r>
              <a:rPr lang="en-US" b="1" dirty="0" smtClean="0"/>
              <a:t>Moses - </a:t>
            </a:r>
            <a:r>
              <a:rPr lang="en-US" b="1" dirty="0" smtClean="0">
                <a:solidFill>
                  <a:srgbClr val="002060"/>
                </a:solidFill>
              </a:rPr>
              <a:t>1 Cor. 10:2</a:t>
            </a:r>
          </a:p>
        </p:txBody>
      </p:sp>
    </p:spTree>
    <p:extLst>
      <p:ext uri="{BB962C8B-B14F-4D97-AF65-F5344CB8AC3E}">
        <p14:creationId xmlns:p14="http://schemas.microsoft.com/office/powerpoint/2010/main" val="409721851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://waterevolution.ca/wp-content/uploads/2012/10/slide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0" y="3652983"/>
            <a:ext cx="9144000" cy="32050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>
                <a:solidFill>
                  <a:srgbClr val="002060"/>
                </a:solidFill>
              </a:rPr>
              <a:t>1. Baptism Must Be With Water</a:t>
            </a:r>
            <a:endParaRPr lang="en-US" b="1" i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Jesus commanded water baptism:</a:t>
            </a:r>
          </a:p>
          <a:p>
            <a:pPr marL="400050" lvl="1" indent="0">
              <a:buNone/>
            </a:pPr>
            <a:r>
              <a:rPr lang="en-US" sz="3200" b="1" dirty="0" smtClean="0">
                <a:solidFill>
                  <a:srgbClr val="002060"/>
                </a:solidFill>
              </a:rPr>
              <a:t>Acts 8:36-39, 10:47-48</a:t>
            </a:r>
            <a:endParaRPr lang="en-US" sz="32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5063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://waterevolution.ca/wp-content/uploads/2012/10/slide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0" y="3652983"/>
            <a:ext cx="9144000" cy="32050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>
                <a:solidFill>
                  <a:srgbClr val="002060"/>
                </a:solidFill>
              </a:rPr>
              <a:t>2. Baptism Must Be In Water</a:t>
            </a:r>
            <a:endParaRPr lang="en-US" b="1" i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i="1" dirty="0" smtClean="0"/>
              <a:t>“went down into the water… came up out of the water” </a:t>
            </a:r>
            <a:r>
              <a:rPr lang="en-US" b="1" dirty="0" smtClean="0"/>
              <a:t>- </a:t>
            </a:r>
            <a:r>
              <a:rPr lang="en-US" b="1" dirty="0">
                <a:solidFill>
                  <a:srgbClr val="002060"/>
                </a:solidFill>
              </a:rPr>
              <a:t>Acts 8:36-39</a:t>
            </a:r>
            <a:endParaRPr lang="en-US" b="1" dirty="0" smtClean="0"/>
          </a:p>
          <a:p>
            <a:r>
              <a:rPr lang="en-US" b="1" i="1" dirty="0" smtClean="0"/>
              <a:t>“Jesus came up immediately from the water” </a:t>
            </a:r>
            <a:r>
              <a:rPr lang="en-US" b="1" dirty="0" smtClean="0"/>
              <a:t>- </a:t>
            </a:r>
            <a:r>
              <a:rPr lang="en-US" b="1" dirty="0" smtClean="0">
                <a:solidFill>
                  <a:srgbClr val="002060"/>
                </a:solidFill>
              </a:rPr>
              <a:t>Matt. 3:16</a:t>
            </a:r>
          </a:p>
          <a:p>
            <a:r>
              <a:rPr lang="en-US" b="1" i="1" dirty="0" smtClean="0"/>
              <a:t>“there was much water there” </a:t>
            </a:r>
            <a:r>
              <a:rPr lang="en-US" b="1" dirty="0" smtClean="0"/>
              <a:t>-</a:t>
            </a:r>
          </a:p>
          <a:p>
            <a:pPr marL="400050" lvl="1" indent="0">
              <a:buNone/>
            </a:pPr>
            <a:r>
              <a:rPr lang="en-US" sz="3200" b="1" dirty="0" smtClean="0">
                <a:solidFill>
                  <a:srgbClr val="002060"/>
                </a:solidFill>
              </a:rPr>
              <a:t>John 3:22-23</a:t>
            </a:r>
            <a:endParaRPr lang="en-US" sz="32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19389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://waterevolution.ca/wp-content/uploads/2012/10/slide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0" y="3652983"/>
            <a:ext cx="9144000" cy="32050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>
                <a:solidFill>
                  <a:srgbClr val="002060"/>
                </a:solidFill>
              </a:rPr>
              <a:t>2. Baptism Must Be In Water</a:t>
            </a:r>
            <a:endParaRPr lang="en-US" b="1" i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i="1" dirty="0" smtClean="0"/>
              <a:t>The action of baptism is submersion; it is patterned after the burial of Jesus.</a:t>
            </a:r>
            <a:r>
              <a:rPr lang="en-US" b="1" dirty="0" smtClean="0"/>
              <a:t>        </a:t>
            </a:r>
          </a:p>
          <a:p>
            <a:pPr marL="400050" lvl="1" indent="0">
              <a:buNone/>
            </a:pPr>
            <a:r>
              <a:rPr lang="en-US" sz="3200" b="1" dirty="0" smtClean="0">
                <a:solidFill>
                  <a:srgbClr val="002060"/>
                </a:solidFill>
              </a:rPr>
              <a:t>Romans 6:3-4</a:t>
            </a:r>
            <a:endParaRPr lang="en-US" sz="3200" b="1" dirty="0" smtClean="0"/>
          </a:p>
        </p:txBody>
      </p:sp>
    </p:spTree>
    <p:extLst>
      <p:ext uri="{BB962C8B-B14F-4D97-AF65-F5344CB8AC3E}">
        <p14:creationId xmlns:p14="http://schemas.microsoft.com/office/powerpoint/2010/main" val="13907707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://waterevolution.ca/wp-content/uploads/2012/10/slide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0" y="3652983"/>
            <a:ext cx="9144000" cy="32050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i="1" dirty="0" smtClean="0">
                <a:solidFill>
                  <a:srgbClr val="002060"/>
                </a:solidFill>
              </a:rPr>
              <a:t>3. Baptism Must Be Preceded By Repentance and Confession</a:t>
            </a:r>
            <a:endParaRPr lang="en-US" b="1" i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/>
          <a:lstStyle/>
          <a:p>
            <a:r>
              <a:rPr lang="en-US" b="1" dirty="0" smtClean="0"/>
              <a:t>Repentance: </a:t>
            </a:r>
            <a:r>
              <a:rPr lang="en-US" b="1" dirty="0" smtClean="0">
                <a:solidFill>
                  <a:srgbClr val="002060"/>
                </a:solidFill>
              </a:rPr>
              <a:t>Acts 2:38; Matt. 3:7-8</a:t>
            </a:r>
          </a:p>
          <a:p>
            <a:r>
              <a:rPr lang="en-US" b="1" dirty="0" smtClean="0"/>
              <a:t>Confession: </a:t>
            </a:r>
            <a:r>
              <a:rPr lang="en-US" b="1" dirty="0" smtClean="0">
                <a:solidFill>
                  <a:srgbClr val="002060"/>
                </a:solidFill>
              </a:rPr>
              <a:t>Acts 8:36-37</a:t>
            </a:r>
          </a:p>
        </p:txBody>
      </p:sp>
    </p:spTree>
    <p:extLst>
      <p:ext uri="{BB962C8B-B14F-4D97-AF65-F5344CB8AC3E}">
        <p14:creationId xmlns:p14="http://schemas.microsoft.com/office/powerpoint/2010/main" val="2559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://waterevolution.ca/wp-content/uploads/2012/10/slide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0" y="3652983"/>
            <a:ext cx="9144000" cy="32050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i="1" dirty="0" smtClean="0">
                <a:solidFill>
                  <a:srgbClr val="002060"/>
                </a:solidFill>
              </a:rPr>
              <a:t>4. Baptism Must Be in the                   Name of Jesus Christ</a:t>
            </a:r>
            <a:endParaRPr lang="en-US" b="1" i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2060"/>
                </a:solidFill>
              </a:rPr>
              <a:t>Acts 19:1-7</a:t>
            </a:r>
          </a:p>
          <a:p>
            <a:r>
              <a:rPr lang="en-US" b="1" dirty="0" smtClean="0">
                <a:solidFill>
                  <a:srgbClr val="002060"/>
                </a:solidFill>
              </a:rPr>
              <a:t>Hebrews 5:9</a:t>
            </a:r>
          </a:p>
          <a:p>
            <a:pPr marL="0" indent="0">
              <a:buNone/>
            </a:pPr>
            <a:endParaRPr lang="en-US" sz="800" b="1" dirty="0" smtClean="0">
              <a:solidFill>
                <a:srgbClr val="002060"/>
              </a:solidFill>
            </a:endParaRPr>
          </a:p>
          <a:p>
            <a:r>
              <a:rPr lang="en-US" b="1" dirty="0" smtClean="0"/>
              <a:t>Not a baptismal formula to be spoken word for word, but an appeal to the                     authority of Jesus Christ for                                    the remission of our sins. </a:t>
            </a:r>
            <a:endParaRPr lang="en-US" b="1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9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://waterevolution.ca/wp-content/uploads/2012/10/slide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0" y="3652983"/>
            <a:ext cx="9144000" cy="32050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i="1" dirty="0" smtClean="0">
                <a:solidFill>
                  <a:srgbClr val="002060"/>
                </a:solidFill>
              </a:rPr>
              <a:t>5. Baptism Must Be For                           the Remission of Sins</a:t>
            </a:r>
            <a:endParaRPr lang="en-US" b="1" i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2060"/>
                </a:solidFill>
              </a:rPr>
              <a:t>Acts 2:38</a:t>
            </a:r>
          </a:p>
          <a:p>
            <a:r>
              <a:rPr lang="en-US" b="1" dirty="0" smtClean="0">
                <a:solidFill>
                  <a:srgbClr val="002060"/>
                </a:solidFill>
              </a:rPr>
              <a:t>Acts 22:16</a:t>
            </a:r>
          </a:p>
          <a:p>
            <a:r>
              <a:rPr lang="en-US" b="1" dirty="0" smtClean="0">
                <a:solidFill>
                  <a:srgbClr val="002060"/>
                </a:solidFill>
              </a:rPr>
              <a:t>1 Peter 3:21</a:t>
            </a:r>
          </a:p>
          <a:p>
            <a:r>
              <a:rPr lang="en-US" b="1" dirty="0" smtClean="0">
                <a:solidFill>
                  <a:srgbClr val="002060"/>
                </a:solidFill>
              </a:rPr>
              <a:t>Mark 16:16</a:t>
            </a:r>
          </a:p>
        </p:txBody>
      </p:sp>
    </p:spTree>
    <p:extLst>
      <p:ext uri="{BB962C8B-B14F-4D97-AF65-F5344CB8AC3E}">
        <p14:creationId xmlns:p14="http://schemas.microsoft.com/office/powerpoint/2010/main" val="2559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://waterevolution.ca/wp-content/uploads/2012/10/slide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0" y="3652983"/>
            <a:ext cx="9144000" cy="32050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i="1" dirty="0" smtClean="0">
                <a:solidFill>
                  <a:srgbClr val="002060"/>
                </a:solidFill>
              </a:rPr>
              <a:t>Have You Been Baptized?</a:t>
            </a:r>
            <a:endParaRPr lang="en-US" b="1" i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b="1" dirty="0" smtClean="0"/>
              <a:t>Have you been…</a:t>
            </a:r>
          </a:p>
          <a:p>
            <a:r>
              <a:rPr lang="en-US" b="1" dirty="0" smtClean="0"/>
              <a:t>Immersed in water,</a:t>
            </a:r>
          </a:p>
          <a:p>
            <a:r>
              <a:rPr lang="en-US" b="1" dirty="0" smtClean="0"/>
              <a:t>As a penitent believer,</a:t>
            </a:r>
          </a:p>
          <a:p>
            <a:r>
              <a:rPr lang="en-US" b="1" dirty="0" smtClean="0"/>
              <a:t>In the name of Jesus Christ,</a:t>
            </a:r>
          </a:p>
          <a:p>
            <a:r>
              <a:rPr lang="en-US" b="1" dirty="0" smtClean="0"/>
              <a:t>For the remission of your sins?</a:t>
            </a:r>
            <a:endParaRPr lang="en-US" b="1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9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239</Words>
  <Application>Microsoft Office PowerPoint</Application>
  <PresentationFormat>On-screen Show (4:3)</PresentationFormat>
  <Paragraphs>35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1. Baptism Must Be With Water</vt:lpstr>
      <vt:lpstr>1. Baptism Must Be With Water</vt:lpstr>
      <vt:lpstr>2. Baptism Must Be In Water</vt:lpstr>
      <vt:lpstr>2. Baptism Must Be In Water</vt:lpstr>
      <vt:lpstr>3. Baptism Must Be Preceded By Repentance and Confession</vt:lpstr>
      <vt:lpstr>4. Baptism Must Be in the                   Name of Jesus Christ</vt:lpstr>
      <vt:lpstr>5. Baptism Must Be For                           the Remission of Sins</vt:lpstr>
      <vt:lpstr>Have You Been Baptized?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Requirements of Bible Baptism</dc:title>
  <dc:creator>Heath</dc:creator>
  <cp:lastModifiedBy>Guest</cp:lastModifiedBy>
  <cp:revision>7</cp:revision>
  <dcterms:created xsi:type="dcterms:W3CDTF">2014-07-29T16:55:49Z</dcterms:created>
  <dcterms:modified xsi:type="dcterms:W3CDTF">2014-08-03T21:52:52Z</dcterms:modified>
</cp:coreProperties>
</file>