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2" r:id="rId5"/>
    <p:sldId id="263" r:id="rId6"/>
    <p:sldId id="269" r:id="rId7"/>
    <p:sldId id="264" r:id="rId8"/>
    <p:sldId id="270" r:id="rId9"/>
    <p:sldId id="265" r:id="rId10"/>
    <p:sldId id="266" r:id="rId11"/>
    <p:sldId id="267" r:id="rId12"/>
    <p:sldId id="271" r:id="rId13"/>
    <p:sldId id="272" r:id="rId14"/>
    <p:sldId id="268" r:id="rId15"/>
    <p:sldId id="26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A03DC1-34EF-4F0C-80E2-D8DE1C404A7A}" type="datetimeFigureOut">
              <a:rPr lang="en-US" smtClean="0"/>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03DC1-34EF-4F0C-80E2-D8DE1C404A7A}" type="datetimeFigureOut">
              <a:rPr lang="en-US" smtClean="0"/>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A03DC1-34EF-4F0C-80E2-D8DE1C404A7A}" type="datetimeFigureOut">
              <a:rPr lang="en-US" smtClean="0"/>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03DC1-34EF-4F0C-80E2-D8DE1C404A7A}" type="datetimeFigureOut">
              <a:rPr lang="en-US" smtClean="0"/>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A03DC1-34EF-4F0C-80E2-D8DE1C404A7A}" type="datetimeFigureOut">
              <a:rPr lang="en-US" smtClean="0"/>
              <a:t>7/13/2014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A03DC1-34EF-4F0C-80E2-D8DE1C404A7A}" type="datetimeFigureOut">
              <a:rPr lang="en-US" smtClean="0"/>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A03DC1-34EF-4F0C-80E2-D8DE1C404A7A}" type="datetimeFigureOut">
              <a:rPr lang="en-US" smtClean="0"/>
              <a:t>7/13/2014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48EAEF-502A-4E5C-8369-C7D11D4436F7}"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A03DC1-34EF-4F0C-80E2-D8DE1C404A7A}" type="datetimeFigureOut">
              <a:rPr lang="en-US" smtClean="0"/>
              <a:t>7/13/2014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A03DC1-34EF-4F0C-80E2-D8DE1C404A7A}" type="datetimeFigureOut">
              <a:rPr lang="en-US" smtClean="0"/>
              <a:t>7/13/2014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03DC1-34EF-4F0C-80E2-D8DE1C404A7A}" type="datetimeFigureOut">
              <a:rPr lang="en-US" smtClean="0"/>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03DC1-34EF-4F0C-80E2-D8DE1C404A7A}" type="datetimeFigureOut">
              <a:rPr lang="en-US" smtClean="0"/>
              <a:t>7/13/2014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4A03DC1-34EF-4F0C-80E2-D8DE1C404A7A}" type="datetimeFigureOut">
              <a:rPr lang="en-US" smtClean="0"/>
              <a:t>7/13/2014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B48EAEF-502A-4E5C-8369-C7D11D4436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Narrow" panose="020B0606020202030204" pitchFamily="34" charset="0"/>
              </a:rPr>
              <a:t>The Teen Commandments</a:t>
            </a:r>
            <a:endParaRPr lang="en-US" b="1" dirty="0">
              <a:latin typeface="Arial Narrow" panose="020B0606020202030204" pitchFamily="34" charset="0"/>
            </a:endParaRPr>
          </a:p>
        </p:txBody>
      </p:sp>
      <p:pic>
        <p:nvPicPr>
          <p:cNvPr id="1026" name="Picture 2" descr="http://4.bp.blogspot.com/-Qx9mueEgAFw/UQ_lkcCATbI/AAAAAAAAApU/ubW8detpLI4/s1600/Teens_silhouet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7608" y="3810000"/>
            <a:ext cx="5337592"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48344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8. Guard Your Thoughts:                 What You Think - You Are</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“Finally</a:t>
            </a:r>
            <a:r>
              <a:rPr lang="en-US" sz="2800" dirty="0"/>
              <a:t>, brethren, whatever things are true, whatever things are noble, whatever things are just, whatever things are pure, whatever things are lovely, whatever things are of good report, if there is any virtue and if there is anything praiseworthy </a:t>
            </a:r>
            <a:r>
              <a:rPr lang="en-US" sz="2800" dirty="0" smtClean="0"/>
              <a:t>- </a:t>
            </a:r>
            <a:r>
              <a:rPr lang="en-US" sz="2800" dirty="0"/>
              <a:t>meditate on these </a:t>
            </a:r>
            <a:r>
              <a:rPr lang="en-US" sz="2800" dirty="0" smtClean="0"/>
              <a:t>things” (Phil. 4:8).</a:t>
            </a:r>
          </a:p>
          <a:p>
            <a:pPr marL="0" indent="0">
              <a:buNone/>
            </a:pPr>
            <a:endParaRPr lang="en-US" sz="1000" dirty="0" smtClean="0"/>
          </a:p>
          <a:p>
            <a:pPr marL="0" indent="0">
              <a:buNone/>
            </a:pPr>
            <a:r>
              <a:rPr lang="en-US" sz="2800" dirty="0" smtClean="0"/>
              <a:t>“Blessed </a:t>
            </a:r>
            <a:r>
              <a:rPr lang="en-US" sz="2800" dirty="0"/>
              <a:t>are the pure in heart</a:t>
            </a:r>
            <a:r>
              <a:rPr lang="en-US" sz="2800" dirty="0" smtClean="0"/>
              <a:t>, for </a:t>
            </a:r>
            <a:r>
              <a:rPr lang="en-US" sz="2800" dirty="0"/>
              <a:t>they shall see </a:t>
            </a:r>
            <a:r>
              <a:rPr lang="en-US" sz="2800" dirty="0" smtClean="0"/>
              <a:t>God” (Matt. 5:8). </a:t>
            </a:r>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9</a:t>
            </a:r>
            <a:r>
              <a:rPr lang="en-US" b="1" dirty="0" smtClean="0"/>
              <a:t>. Don’t Fill Up On the World’s Crumbs; Feed On the Living Bread</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“By </a:t>
            </a:r>
            <a:r>
              <a:rPr lang="en-US" sz="2800" dirty="0"/>
              <a:t>faith Moses, when he became of age, refused to be called the son of Pharaoh's daughter, </a:t>
            </a:r>
            <a:r>
              <a:rPr lang="en-US" sz="2800" dirty="0" smtClean="0"/>
              <a:t>choosing </a:t>
            </a:r>
            <a:r>
              <a:rPr lang="en-US" sz="2800" dirty="0"/>
              <a:t>rather to suffer affliction with the people of God than to enjoy the passing pleasures of </a:t>
            </a:r>
            <a:r>
              <a:rPr lang="en-US" sz="2800" dirty="0" smtClean="0"/>
              <a:t>sin” (Heb. 11:24-25).</a:t>
            </a:r>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9</a:t>
            </a:r>
            <a:r>
              <a:rPr lang="en-US" b="1" dirty="0" smtClean="0"/>
              <a:t>. Don’t Fill Up On the World’s Crumbs; Feed On the Living Bread</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“Do </a:t>
            </a:r>
            <a:r>
              <a:rPr lang="en-US" sz="2800" dirty="0"/>
              <a:t>not lay up for yourselves treasures on earth, where moth and rust destroy and where thieves break in and steal; </a:t>
            </a:r>
            <a:r>
              <a:rPr lang="en-US" sz="2800" dirty="0" smtClean="0"/>
              <a:t>but </a:t>
            </a:r>
            <a:r>
              <a:rPr lang="en-US" sz="2800" dirty="0"/>
              <a:t>lay up for yourselves treasures in heaven, where neither moth nor rust destroys and where thieves do not break in and </a:t>
            </a:r>
            <a:r>
              <a:rPr lang="en-US" sz="2800" dirty="0" smtClean="0"/>
              <a:t>steal” (Matt. 6:19-20).</a:t>
            </a:r>
          </a:p>
        </p:txBody>
      </p:sp>
    </p:spTree>
    <p:extLst>
      <p:ext uri="{BB962C8B-B14F-4D97-AF65-F5344CB8AC3E}">
        <p14:creationId xmlns:p14="http://schemas.microsoft.com/office/powerpoint/2010/main" val="16704686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9</a:t>
            </a:r>
            <a:r>
              <a:rPr lang="en-US" b="1" dirty="0" smtClean="0"/>
              <a:t>. Don’t Fill Up On the World’s Crumbs; Feed On the Living Bread</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“For </a:t>
            </a:r>
            <a:r>
              <a:rPr lang="en-US" sz="2800" dirty="0"/>
              <a:t>what profit is it to a man if he gains the whole world, and loses his own soul? Or what will a man give in exchange for his soul</a:t>
            </a:r>
            <a:r>
              <a:rPr lang="en-US" sz="2800" dirty="0" smtClean="0"/>
              <a:t>?” (Matt. 16:26)</a:t>
            </a:r>
          </a:p>
        </p:txBody>
      </p:sp>
    </p:spTree>
    <p:extLst>
      <p:ext uri="{BB962C8B-B14F-4D97-AF65-F5344CB8AC3E}">
        <p14:creationId xmlns:p14="http://schemas.microsoft.com/office/powerpoint/2010/main" val="1986564002"/>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10. Give Your All To Christ;                  He Gave His All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514350" indent="-514350">
              <a:buClrTx/>
              <a:buFont typeface="+mj-lt"/>
              <a:buAutoNum type="arabicPeriod" startAt="6"/>
            </a:pPr>
            <a:r>
              <a:rPr lang="en-US" sz="2800" dirty="0" smtClean="0"/>
              <a:t>For </a:t>
            </a:r>
            <a:r>
              <a:rPr lang="en-US" sz="2800" dirty="0"/>
              <a:t>when we were still without strength, in due time Christ died for the ungodly. </a:t>
            </a:r>
            <a:endParaRPr lang="en-US" sz="2800" dirty="0" smtClean="0"/>
          </a:p>
          <a:p>
            <a:pPr marL="514350" indent="-514350">
              <a:buClrTx/>
              <a:buFont typeface="+mj-lt"/>
              <a:buAutoNum type="arabicPeriod" startAt="6"/>
            </a:pPr>
            <a:r>
              <a:rPr lang="en-US" sz="2800" dirty="0" smtClean="0"/>
              <a:t>For </a:t>
            </a:r>
            <a:r>
              <a:rPr lang="en-US" sz="2800" dirty="0"/>
              <a:t>scarcely for a righteous man will one die; yet perhaps for a good man someone would even dare to die. </a:t>
            </a:r>
            <a:endParaRPr lang="en-US" sz="2800" dirty="0" smtClean="0"/>
          </a:p>
          <a:p>
            <a:pPr marL="514350" indent="-514350">
              <a:buClrTx/>
              <a:buFont typeface="+mj-lt"/>
              <a:buAutoNum type="arabicPeriod" startAt="6"/>
            </a:pPr>
            <a:r>
              <a:rPr lang="en-US" sz="2800" dirty="0" smtClean="0"/>
              <a:t>But </a:t>
            </a:r>
            <a:r>
              <a:rPr lang="en-US" sz="2800" dirty="0"/>
              <a:t>God demonstrates His own love toward us, in that while we were still sinners, Christ died for us.</a:t>
            </a:r>
          </a:p>
          <a:p>
            <a:pPr marL="0" indent="0" algn="r">
              <a:buClrTx/>
              <a:buNone/>
            </a:pPr>
            <a:r>
              <a:rPr lang="en-US" sz="2800" dirty="0" smtClean="0"/>
              <a:t>Rom. 5:6-8</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00600"/>
          </a:xfrm>
        </p:spPr>
        <p:txBody>
          <a:bodyPr>
            <a:normAutofit/>
          </a:bodyPr>
          <a:lstStyle/>
          <a:p>
            <a:pPr marL="0" indent="0">
              <a:buNone/>
            </a:pPr>
            <a:r>
              <a:rPr lang="en-US" sz="2800" dirty="0" smtClean="0"/>
              <a:t>“Remember </a:t>
            </a:r>
            <a:r>
              <a:rPr lang="en-US" sz="2800" dirty="0"/>
              <a:t>now your Creator in the days of your </a:t>
            </a:r>
            <a:r>
              <a:rPr lang="en-US" sz="2800" dirty="0" smtClean="0"/>
              <a:t>youth, before </a:t>
            </a:r>
            <a:r>
              <a:rPr lang="en-US" sz="2800" dirty="0"/>
              <a:t>the difficult days </a:t>
            </a:r>
            <a:r>
              <a:rPr lang="en-US" sz="2800" dirty="0" smtClean="0"/>
              <a:t>come, and </a:t>
            </a:r>
            <a:r>
              <a:rPr lang="en-US" sz="2800" dirty="0"/>
              <a:t>the years draw near when you say</a:t>
            </a:r>
            <a:r>
              <a:rPr lang="en-US" sz="2800" dirty="0" smtClean="0"/>
              <a:t>, ‘I </a:t>
            </a:r>
            <a:r>
              <a:rPr lang="en-US" sz="2800" dirty="0"/>
              <a:t>have no pleasure in </a:t>
            </a:r>
            <a:r>
              <a:rPr lang="en-US" sz="2800" dirty="0" smtClean="0"/>
              <a:t>them’” (Eccl. 12:1).</a:t>
            </a:r>
            <a:endParaRPr lang="en-US" sz="2800" dirty="0"/>
          </a:p>
        </p:txBody>
      </p:sp>
      <p:pic>
        <p:nvPicPr>
          <p:cNvPr id="2" name="Picture 2" descr="http://4.bp.blogspot.com/-Qx9mueEgAFw/UQ_lkcCATbI/AAAAAAAAApU/ubW8detpLI4/s1600/Teens_silhouet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4116" y="4419600"/>
            <a:ext cx="4286250" cy="201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1. Don’t Let Your Parents Down;     They Brought You Up</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“A </a:t>
            </a:r>
            <a:r>
              <a:rPr lang="en-US" sz="2800" dirty="0"/>
              <a:t>wise son makes a glad father</a:t>
            </a:r>
            <a:r>
              <a:rPr lang="en-US" sz="2800" dirty="0" smtClean="0"/>
              <a:t>, but </a:t>
            </a:r>
            <a:r>
              <a:rPr lang="en-US" sz="2800" dirty="0"/>
              <a:t>a foolish son is the grief of his </a:t>
            </a:r>
            <a:r>
              <a:rPr lang="en-US" sz="2800" dirty="0" smtClean="0"/>
              <a:t>mother” (Prov. 10:1).</a:t>
            </a:r>
          </a:p>
          <a:p>
            <a:pPr marL="0" indent="0">
              <a:buNone/>
            </a:pPr>
            <a:endParaRPr lang="en-US" sz="1000" dirty="0" smtClean="0"/>
          </a:p>
          <a:p>
            <a:pPr marL="0" indent="0">
              <a:buNone/>
            </a:pPr>
            <a:r>
              <a:rPr lang="en-US" sz="2800" dirty="0" smtClean="0"/>
              <a:t>“A </a:t>
            </a:r>
            <a:r>
              <a:rPr lang="en-US" sz="2800" dirty="0"/>
              <a:t>foolish son is a grief to his father</a:t>
            </a:r>
            <a:r>
              <a:rPr lang="en-US" sz="2800" dirty="0" smtClean="0"/>
              <a:t>, and </a:t>
            </a:r>
            <a:r>
              <a:rPr lang="en-US" sz="2800" dirty="0"/>
              <a:t>bitterness to her who bore </a:t>
            </a:r>
            <a:r>
              <a:rPr lang="en-US" sz="2800" dirty="0" smtClean="0"/>
              <a:t>him” (Prov. 17:25). </a:t>
            </a:r>
          </a:p>
          <a:p>
            <a:pPr marL="0" indent="0">
              <a:buNone/>
            </a:pPr>
            <a:endParaRPr lang="en-US" sz="1000" dirty="0" smtClean="0"/>
          </a:p>
          <a:p>
            <a:pPr marL="0" indent="0">
              <a:buNone/>
            </a:pPr>
            <a:r>
              <a:rPr lang="en-US" sz="2800" dirty="0" smtClean="0"/>
              <a:t>“The </a:t>
            </a:r>
            <a:r>
              <a:rPr lang="en-US" sz="2800" dirty="0"/>
              <a:t>father of the righteous will greatly </a:t>
            </a:r>
            <a:r>
              <a:rPr lang="en-US" sz="2800" dirty="0" smtClean="0"/>
              <a:t>rejoice, and </a:t>
            </a:r>
            <a:r>
              <a:rPr lang="en-US" sz="2800" dirty="0"/>
              <a:t>he who begets a wise child will delight in </a:t>
            </a:r>
            <a:r>
              <a:rPr lang="en-US" sz="2800" dirty="0" smtClean="0"/>
              <a:t>him. Let </a:t>
            </a:r>
            <a:r>
              <a:rPr lang="en-US" sz="2800" dirty="0"/>
              <a:t>your father and your mother be </a:t>
            </a:r>
            <a:r>
              <a:rPr lang="en-US" sz="2800" dirty="0" smtClean="0"/>
              <a:t>glad, and </a:t>
            </a:r>
            <a:r>
              <a:rPr lang="en-US" sz="2800" dirty="0"/>
              <a:t>let her who bore you </a:t>
            </a:r>
            <a:r>
              <a:rPr lang="en-US" sz="2800" dirty="0" smtClean="0"/>
              <a:t>rejoice” (Prov. 23:24-25).</a:t>
            </a:r>
            <a:endParaRPr lang="en-US" sz="2800" dirty="0"/>
          </a:p>
        </p:txBody>
      </p:sp>
    </p:spTree>
    <p:extLst>
      <p:ext uri="{BB962C8B-B14F-4D97-AF65-F5344CB8AC3E}">
        <p14:creationId xmlns:p14="http://schemas.microsoft.com/office/powerpoint/2010/main" val="21143472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2. Choose Your Companions With Care; You Become What They Are</a:t>
            </a:r>
            <a:endParaRPr lang="en-US" b="1" dirty="0"/>
          </a:p>
        </p:txBody>
      </p:sp>
      <p:sp>
        <p:nvSpPr>
          <p:cNvPr id="3" name="Content Placeholder 2"/>
          <p:cNvSpPr>
            <a:spLocks noGrp="1"/>
          </p:cNvSpPr>
          <p:nvPr>
            <p:ph idx="1"/>
          </p:nvPr>
        </p:nvSpPr>
        <p:spPr>
          <a:xfrm>
            <a:off x="457200" y="1981200"/>
            <a:ext cx="7162800" cy="4495800"/>
          </a:xfrm>
        </p:spPr>
        <p:txBody>
          <a:bodyPr>
            <a:normAutofit/>
          </a:bodyPr>
          <a:lstStyle/>
          <a:p>
            <a:pPr marL="0" indent="0">
              <a:buNone/>
            </a:pPr>
            <a:r>
              <a:rPr lang="en-US" sz="2800" dirty="0" smtClean="0"/>
              <a:t>“Do </a:t>
            </a:r>
            <a:r>
              <a:rPr lang="en-US" sz="2800" dirty="0"/>
              <a:t>not be deceived</a:t>
            </a:r>
            <a:r>
              <a:rPr lang="en-US" sz="2800" dirty="0" smtClean="0"/>
              <a:t>: evil </a:t>
            </a:r>
            <a:r>
              <a:rPr lang="en-US" sz="2800" dirty="0"/>
              <a:t>company corrupts </a:t>
            </a:r>
            <a:r>
              <a:rPr lang="en-US" sz="2800" dirty="0" smtClean="0"/>
              <a:t>  good habits” (1 Cor. 15:33). </a:t>
            </a:r>
          </a:p>
          <a:p>
            <a:pPr marL="0" indent="0">
              <a:buNone/>
            </a:pPr>
            <a:endParaRPr lang="en-US" sz="1000" dirty="0" smtClean="0"/>
          </a:p>
          <a:p>
            <a:pPr marL="0" indent="0">
              <a:buNone/>
            </a:pPr>
            <a:r>
              <a:rPr lang="en-US" sz="2800" dirty="0" smtClean="0"/>
              <a:t>“He </a:t>
            </a:r>
            <a:r>
              <a:rPr lang="en-US" sz="2800" dirty="0"/>
              <a:t>who walks with wise men will be </a:t>
            </a:r>
            <a:r>
              <a:rPr lang="en-US" sz="2800" dirty="0" smtClean="0"/>
              <a:t>wise,        but </a:t>
            </a:r>
            <a:r>
              <a:rPr lang="en-US" sz="2800" dirty="0"/>
              <a:t>the companion of fools will be </a:t>
            </a:r>
            <a:r>
              <a:rPr lang="en-US" sz="2800" dirty="0" smtClean="0"/>
              <a:t>destroyed” (Prov. 13:20).</a:t>
            </a:r>
            <a:endParaRPr lang="en-US" sz="2800" dirty="0"/>
          </a:p>
        </p:txBody>
      </p:sp>
    </p:spTree>
    <p:extLst>
      <p:ext uri="{BB962C8B-B14F-4D97-AF65-F5344CB8AC3E}">
        <p14:creationId xmlns:p14="http://schemas.microsoft.com/office/powerpoint/2010/main" val="411469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3. Be Master Of Your Habits                  Or They Will Master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“Then </a:t>
            </a:r>
            <a:r>
              <a:rPr lang="en-US" sz="2800" dirty="0"/>
              <a:t>Jesus said to His disciples, </a:t>
            </a:r>
            <a:r>
              <a:rPr lang="en-US" sz="2800" dirty="0" smtClean="0"/>
              <a:t>‘If </a:t>
            </a:r>
            <a:r>
              <a:rPr lang="en-US" sz="2800" dirty="0"/>
              <a:t>anyone desires to come after Me, let him deny himself, and take up his cross, and follow </a:t>
            </a:r>
            <a:r>
              <a:rPr lang="en-US" sz="2800" dirty="0" smtClean="0"/>
              <a:t>Me’”                (Matt. 16:24). </a:t>
            </a:r>
          </a:p>
          <a:p>
            <a:pPr marL="0" indent="0">
              <a:buNone/>
            </a:pPr>
            <a:endParaRPr lang="en-US" sz="1000" dirty="0" smtClean="0"/>
          </a:p>
          <a:p>
            <a:pPr marL="0" indent="0">
              <a:buNone/>
            </a:pPr>
            <a:r>
              <a:rPr lang="en-US" sz="2800" dirty="0" smtClean="0"/>
              <a:t>“But </a:t>
            </a:r>
            <a:r>
              <a:rPr lang="en-US" sz="2800" dirty="0"/>
              <a:t>the fruit of the Spirit is love, joy, peace, longsuffering, kindness, goodness, </a:t>
            </a:r>
            <a:r>
              <a:rPr lang="en-US" sz="2800" dirty="0" smtClean="0"/>
              <a:t>faithfulness, gentleness</a:t>
            </a:r>
            <a:r>
              <a:rPr lang="en-US" sz="2800" dirty="0"/>
              <a:t>, self-control. Against such there is no </a:t>
            </a:r>
            <a:r>
              <a:rPr lang="en-US" sz="2800" dirty="0" smtClean="0"/>
              <a:t>law” (Gal. 5:22-23).</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4. Treasure Your Time:                          Don’t Spend It - Invest It</a:t>
            </a:r>
            <a:endParaRPr lang="en-US" b="1" dirty="0"/>
          </a:p>
        </p:txBody>
      </p:sp>
      <p:sp>
        <p:nvSpPr>
          <p:cNvPr id="3" name="Content Placeholder 2"/>
          <p:cNvSpPr>
            <a:spLocks noGrp="1"/>
          </p:cNvSpPr>
          <p:nvPr>
            <p:ph idx="1"/>
          </p:nvPr>
        </p:nvSpPr>
        <p:spPr>
          <a:xfrm>
            <a:off x="457200" y="2286000"/>
            <a:ext cx="8229600" cy="4191000"/>
          </a:xfrm>
        </p:spPr>
        <p:txBody>
          <a:bodyPr>
            <a:normAutofit/>
          </a:bodyPr>
          <a:lstStyle/>
          <a:p>
            <a:pPr marL="514350" indent="-514350">
              <a:buClrTx/>
              <a:buFont typeface="+mj-lt"/>
              <a:buAutoNum type="arabicPeriod" startAt="15"/>
            </a:pPr>
            <a:r>
              <a:rPr lang="en-US" sz="2800" dirty="0" smtClean="0"/>
              <a:t>See </a:t>
            </a:r>
            <a:r>
              <a:rPr lang="en-US" sz="2800" dirty="0"/>
              <a:t>then that you walk circumspectly, not as fools but as wise, </a:t>
            </a:r>
            <a:endParaRPr lang="en-US" sz="2800" dirty="0" smtClean="0"/>
          </a:p>
          <a:p>
            <a:pPr marL="514350" indent="-514350">
              <a:buClrTx/>
              <a:buFont typeface="+mj-lt"/>
              <a:buAutoNum type="arabicPeriod" startAt="15"/>
            </a:pPr>
            <a:r>
              <a:rPr lang="en-US" sz="2800" dirty="0" smtClean="0"/>
              <a:t>redeeming </a:t>
            </a:r>
            <a:r>
              <a:rPr lang="en-US" sz="2800" dirty="0"/>
              <a:t>the time, because the days are evil. </a:t>
            </a:r>
          </a:p>
          <a:p>
            <a:pPr marL="514350" indent="-514350">
              <a:buClrTx/>
              <a:buFont typeface="+mj-lt"/>
              <a:buAutoNum type="arabicPeriod" startAt="15"/>
            </a:pPr>
            <a:r>
              <a:rPr lang="en-US" sz="2800" dirty="0" smtClean="0"/>
              <a:t>Therefore </a:t>
            </a:r>
            <a:r>
              <a:rPr lang="en-US" sz="2800" dirty="0"/>
              <a:t>do not be unwise, but understand what the will of the Lord is.</a:t>
            </a:r>
          </a:p>
          <a:p>
            <a:pPr marL="0" indent="0" algn="r">
              <a:buNone/>
            </a:pPr>
            <a:r>
              <a:rPr lang="en-US" sz="2800" dirty="0" smtClean="0"/>
              <a:t>Eph. 5:15-17</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5. Stand For Something                            Or You’ll Fall For Anything</a:t>
            </a:r>
          </a:p>
        </p:txBody>
      </p:sp>
      <p:sp>
        <p:nvSpPr>
          <p:cNvPr id="3" name="Content Placeholder 2"/>
          <p:cNvSpPr>
            <a:spLocks noGrp="1"/>
          </p:cNvSpPr>
          <p:nvPr>
            <p:ph idx="1"/>
          </p:nvPr>
        </p:nvSpPr>
        <p:spPr>
          <a:xfrm>
            <a:off x="457200" y="2057400"/>
            <a:ext cx="8229600" cy="4419600"/>
          </a:xfrm>
        </p:spPr>
        <p:txBody>
          <a:bodyPr>
            <a:normAutofit fontScale="92500"/>
          </a:bodyPr>
          <a:lstStyle/>
          <a:p>
            <a:pPr marL="514350" indent="-514350">
              <a:buClrTx/>
              <a:buFont typeface="+mj-lt"/>
              <a:buAutoNum type="arabicPeriod" startAt="13"/>
            </a:pPr>
            <a:r>
              <a:rPr lang="en-US" sz="2800" dirty="0" smtClean="0"/>
              <a:t>till </a:t>
            </a:r>
            <a:r>
              <a:rPr lang="en-US" sz="2800" dirty="0"/>
              <a:t>we all come to the unity of the faith and of the knowledge of the Son of God, to a perfect man, to the measure of the stature of the fullness of Christ; </a:t>
            </a:r>
            <a:endParaRPr lang="en-US" sz="2800" dirty="0" smtClean="0"/>
          </a:p>
          <a:p>
            <a:pPr marL="514350" indent="-514350">
              <a:buClrTx/>
              <a:buFont typeface="+mj-lt"/>
              <a:buAutoNum type="arabicPeriod" startAt="13"/>
            </a:pPr>
            <a:r>
              <a:rPr lang="en-US" sz="2800" dirty="0" smtClean="0"/>
              <a:t>that </a:t>
            </a:r>
            <a:r>
              <a:rPr lang="en-US" sz="2800" dirty="0"/>
              <a:t>we should no longer be children, tossed to and fro and carried about with every wind of doctrine, by the trickery of men, in the cunning craftiness of deceitful plotting, </a:t>
            </a:r>
            <a:endParaRPr lang="en-US" sz="2800" dirty="0" smtClean="0"/>
          </a:p>
          <a:p>
            <a:pPr marL="514350" indent="-514350">
              <a:buClrTx/>
              <a:buFont typeface="+mj-lt"/>
              <a:buAutoNum type="arabicPeriod" startAt="13"/>
            </a:pPr>
            <a:r>
              <a:rPr lang="en-US" sz="2800" dirty="0" smtClean="0"/>
              <a:t>but</a:t>
            </a:r>
            <a:r>
              <a:rPr lang="en-US" sz="2800" dirty="0"/>
              <a:t>, speaking the truth in love, may grow up in all things into Him who is the head </a:t>
            </a:r>
            <a:r>
              <a:rPr lang="en-US" sz="2800" dirty="0" smtClean="0"/>
              <a:t>- </a:t>
            </a:r>
            <a:r>
              <a:rPr lang="en-US" sz="2800" dirty="0"/>
              <a:t>Christ </a:t>
            </a:r>
          </a:p>
          <a:p>
            <a:pPr marL="0" indent="0" algn="r">
              <a:buNone/>
            </a:pPr>
            <a:r>
              <a:rPr lang="en-US" sz="2800" dirty="0" smtClean="0"/>
              <a:t>Eph. 4:13-15</a:t>
            </a:r>
            <a:endParaRPr lang="en-US" sz="2800" dirty="0"/>
          </a:p>
        </p:txBody>
      </p:sp>
    </p:spTree>
    <p:extLst>
      <p:ext uri="{BB962C8B-B14F-4D97-AF65-F5344CB8AC3E}">
        <p14:creationId xmlns:p14="http://schemas.microsoft.com/office/powerpoint/2010/main" val="82664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6. Select Only A Date                              Who Would Make A Good Mate</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“Do </a:t>
            </a:r>
            <a:r>
              <a:rPr lang="en-US" sz="2800" dirty="0"/>
              <a:t>not be unequally yoked together with unbelievers. For what fellowship has righteousness with lawlessness? And what communion has light with darkness? </a:t>
            </a:r>
            <a:r>
              <a:rPr lang="en-US" sz="2800" dirty="0" smtClean="0"/>
              <a:t>And </a:t>
            </a:r>
            <a:r>
              <a:rPr lang="en-US" sz="2800" dirty="0"/>
              <a:t>what accord has Christ with Belial? Or what part has a believer with an unbeliever</a:t>
            </a:r>
            <a:r>
              <a:rPr lang="en-US" sz="2800" dirty="0" smtClean="0"/>
              <a:t>?” (2 Cor. 6:14-15).</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7. See What You Can Do For Others; Not What They Can Do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“Therefore</a:t>
            </a:r>
            <a:r>
              <a:rPr lang="en-US" sz="2800" dirty="0"/>
              <a:t>, whatever you want men to do to you, do also to them, for this is the Law and the </a:t>
            </a:r>
            <a:r>
              <a:rPr lang="en-US" sz="2800" dirty="0" smtClean="0"/>
              <a:t>Prophets” (Matt. 7:12).</a:t>
            </a:r>
          </a:p>
          <a:p>
            <a:pPr marL="0" indent="0">
              <a:buNone/>
            </a:pPr>
            <a:endParaRPr lang="en-US" sz="1000" dirty="0" smtClean="0"/>
          </a:p>
          <a:p>
            <a:pPr marL="0" indent="0">
              <a:buNone/>
            </a:pPr>
            <a:r>
              <a:rPr lang="en-US" sz="2800" dirty="0" smtClean="0"/>
              <a:t>“Therefore</a:t>
            </a:r>
            <a:r>
              <a:rPr lang="en-US" sz="2800" dirty="0"/>
              <a:t>, as we have opportunity, let us do good to all, especially to those who are of the household of </a:t>
            </a:r>
            <a:r>
              <a:rPr lang="en-US" sz="2800" dirty="0" smtClean="0"/>
              <a:t>faith” (Gal. 6:10). </a:t>
            </a:r>
          </a:p>
        </p:txBody>
      </p:sp>
    </p:spTree>
    <p:extLst>
      <p:ext uri="{BB962C8B-B14F-4D97-AF65-F5344CB8AC3E}">
        <p14:creationId xmlns:p14="http://schemas.microsoft.com/office/powerpoint/2010/main" val="237836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7. See What You Can Do For Others; Not What They Can Do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t>“Let </a:t>
            </a:r>
            <a:r>
              <a:rPr lang="en-US" sz="2800" dirty="0"/>
              <a:t>nothing be done through selfish ambition or conceit, but in lowliness of mind let each esteem others better than </a:t>
            </a:r>
            <a:r>
              <a:rPr lang="en-US" sz="2800" dirty="0" smtClean="0"/>
              <a:t>himself. Let </a:t>
            </a:r>
            <a:r>
              <a:rPr lang="en-US" sz="2800" dirty="0"/>
              <a:t>each of you look out not only for his own interests, but also for the interests of </a:t>
            </a:r>
            <a:r>
              <a:rPr lang="en-US" sz="2800" dirty="0" smtClean="0"/>
              <a:t>others” (Phil. 2:3-4).</a:t>
            </a:r>
          </a:p>
          <a:p>
            <a:pPr marL="0" indent="0">
              <a:buNone/>
            </a:pPr>
            <a:endParaRPr lang="en-US" sz="1000" dirty="0" smtClean="0"/>
          </a:p>
          <a:p>
            <a:pPr marL="0" indent="0">
              <a:buNone/>
            </a:pPr>
            <a:r>
              <a:rPr lang="en-US" sz="2800" dirty="0" smtClean="0"/>
              <a:t>“…and </a:t>
            </a:r>
            <a:r>
              <a:rPr lang="en-US" sz="2800" dirty="0"/>
              <a:t>remember the words of the Lord Jesus, that He said, </a:t>
            </a:r>
            <a:r>
              <a:rPr lang="en-US" sz="2800" dirty="0" smtClean="0"/>
              <a:t>‘It </a:t>
            </a:r>
            <a:r>
              <a:rPr lang="en-US" sz="2800" dirty="0"/>
              <a:t>is more blessed to give than to </a:t>
            </a:r>
            <a:r>
              <a:rPr lang="en-US" sz="2800" dirty="0" smtClean="0"/>
              <a:t>receive’” (Acts 20:35). </a:t>
            </a:r>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1042</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Clarity</vt:lpstr>
      <vt:lpstr>The Teen Commandments</vt:lpstr>
      <vt:lpstr>1. Don’t Let Your Parents Down;     They Brought You Up</vt:lpstr>
      <vt:lpstr>2. Choose Your Companions With Care; You Become What They Are</vt:lpstr>
      <vt:lpstr>3. Be Master Of Your Habits                  Or They Will Master You</vt:lpstr>
      <vt:lpstr>4. Treasure Your Time:                          Don’t Spend It - Invest It</vt:lpstr>
      <vt:lpstr>5. Stand For Something                            Or You’ll Fall For Anything</vt:lpstr>
      <vt:lpstr>6. Select Only A Date                              Who Would Make A Good Mate</vt:lpstr>
      <vt:lpstr>7. See What You Can Do For Others; Not What They Can Do For You</vt:lpstr>
      <vt:lpstr>7. See What You Can Do For Others; Not What They Can Do For You</vt:lpstr>
      <vt:lpstr>8. Guard Your Thoughts:                 What You Think - You Are</vt:lpstr>
      <vt:lpstr>9. Don’t Fill Up On the World’s Crumbs; Feed On the Living Bread</vt:lpstr>
      <vt:lpstr>9. Don’t Fill Up On the World’s Crumbs; Feed On the Living Bread</vt:lpstr>
      <vt:lpstr>9. Don’t Fill Up On the World’s Crumbs; Feed On the Living Bread</vt:lpstr>
      <vt:lpstr>10. Give Your All To Christ;                  He Gave His All For You</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Teen Commandments</dc:title>
  <dc:creator>Heath</dc:creator>
  <cp:lastModifiedBy>Guest</cp:lastModifiedBy>
  <cp:revision>13</cp:revision>
  <dcterms:created xsi:type="dcterms:W3CDTF">2014-07-11T15:34:50Z</dcterms:created>
  <dcterms:modified xsi:type="dcterms:W3CDTF">2014-07-14T02:44:48Z</dcterms:modified>
</cp:coreProperties>
</file>