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6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3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0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5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2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0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1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4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8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9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1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E84C7-024B-43CE-B59A-EDACDCED14B5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EF6D-78CF-4CB5-8455-71EB187EB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4495800" cy="268605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Ten Commandments and the Christian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shanekastler.typepad.com/.a/6a00d83451d6d969e20192ab172ef1970d-80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583" y="2514600"/>
            <a:ext cx="3120142" cy="373380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5928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 The Ten Commandments Were Given To the Nation of Israel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 smtClean="0"/>
              <a:t>Exodus 19:3-6</a:t>
            </a:r>
          </a:p>
          <a:p>
            <a:r>
              <a:rPr lang="en-US" b="1" smtClean="0"/>
              <a:t>Psalm </a:t>
            </a:r>
            <a:r>
              <a:rPr lang="en-US" b="1" smtClean="0"/>
              <a:t>147:19-20</a:t>
            </a:r>
            <a:endParaRPr lang="en-US" b="1" dirty="0" smtClean="0"/>
          </a:p>
          <a:p>
            <a:r>
              <a:rPr lang="en-US" b="1" dirty="0" smtClean="0"/>
              <a:t>Romans 3:1-2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77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</a:t>
            </a:r>
            <a:r>
              <a:rPr lang="en-US" b="1" dirty="0" smtClean="0"/>
              <a:t>. The Purpose of the Law of Moses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 smtClean="0"/>
              <a:t>To govern Israel until Christ should come </a:t>
            </a:r>
          </a:p>
          <a:p>
            <a:pPr lvl="1"/>
            <a:r>
              <a:rPr lang="en-US" b="1" dirty="0" smtClean="0"/>
              <a:t>Galatians 3:19</a:t>
            </a:r>
          </a:p>
          <a:p>
            <a:r>
              <a:rPr lang="en-US" b="1" dirty="0" smtClean="0"/>
              <a:t>To bring the Jew unto Christ </a:t>
            </a:r>
          </a:p>
          <a:p>
            <a:pPr lvl="1"/>
            <a:r>
              <a:rPr lang="en-US" b="1" dirty="0" smtClean="0"/>
              <a:t>Galatians 3:24-25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890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The Law of Moses, Including the Ten Commandments, Was Removed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 smtClean="0"/>
              <a:t>Jeremiah 31:31-32</a:t>
            </a:r>
          </a:p>
          <a:p>
            <a:r>
              <a:rPr lang="en-US" b="1" dirty="0" smtClean="0"/>
              <a:t>Colossians 2:14</a:t>
            </a:r>
          </a:p>
          <a:p>
            <a:r>
              <a:rPr lang="en-US" b="1" dirty="0" smtClean="0"/>
              <a:t>Hebrews 8:6; 9:16-17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890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Salvation Is In Christ,                          Not the Ten Commandments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 smtClean="0"/>
              <a:t>Galatians 2:16</a:t>
            </a:r>
          </a:p>
          <a:p>
            <a:r>
              <a:rPr lang="en-US" b="1" dirty="0" smtClean="0"/>
              <a:t>John 8:24, 12:48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890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The Principles of the Ten Commandments Restated in the 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No other God	Eph. 4:6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Idolatry		1 John 5:21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Name in Vain	James 5:12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Sabbath		</a:t>
            </a:r>
            <a:r>
              <a:rPr lang="en-US" b="1" i="1" dirty="0" smtClean="0">
                <a:solidFill>
                  <a:srgbClr val="FF0000"/>
                </a:solidFill>
              </a:rPr>
              <a:t>done away with </a:t>
            </a:r>
            <a:r>
              <a:rPr lang="en-US" b="1" dirty="0" smtClean="0"/>
              <a:t> 					Col. 2:14-17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Honor parents	Eph. 6:1-3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Murder			1 Tim. 1:9; Gal. 5:21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890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The Principles of the Ten Commandments Restated in the 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Adultery		Heb. 13:4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Stealing		Eph. 4:28; 1 Thess. 4:6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Lying			Eph. 4:25; 1 Tim. 1:10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Covetousness	Heb. 13:5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817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6. Christ Actually Calls Us To A Higher Spiritual and Moral Standard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b="1" dirty="0" smtClean="0"/>
              <a:t>Motivation behind law - Matt. 22:36-40</a:t>
            </a:r>
          </a:p>
          <a:p>
            <a:r>
              <a:rPr lang="en-US" b="1" dirty="0" smtClean="0"/>
              <a:t>Worship - John 4:20-24</a:t>
            </a:r>
          </a:p>
          <a:p>
            <a:r>
              <a:rPr lang="en-US" b="1" dirty="0" smtClean="0"/>
              <a:t>Use of God’s name - Matt. 5:33-37</a:t>
            </a:r>
          </a:p>
          <a:p>
            <a:r>
              <a:rPr lang="en-US" b="1" dirty="0" smtClean="0"/>
              <a:t>Murder - Matt. 5:21-22</a:t>
            </a:r>
          </a:p>
          <a:p>
            <a:r>
              <a:rPr lang="en-US" b="1" dirty="0" smtClean="0"/>
              <a:t>Adultery - Matt. 5:27-28</a:t>
            </a:r>
          </a:p>
          <a:p>
            <a:r>
              <a:rPr lang="en-US" b="1" dirty="0" smtClean="0"/>
              <a:t>Covetousness - Col. 3:5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785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164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Ten Commandments and the Christian</vt:lpstr>
      <vt:lpstr>1. The Ten Commandments Were Given To the Nation of Israel</vt:lpstr>
      <vt:lpstr>2. The Purpose of the Law of Moses</vt:lpstr>
      <vt:lpstr>3. The Law of Moses, Including the Ten Commandments, Was Removed</vt:lpstr>
      <vt:lpstr>4. Salvation Is In Christ,                          Not the Ten Commandments </vt:lpstr>
      <vt:lpstr>5. The Principles of the Ten Commandments Restated in the NT</vt:lpstr>
      <vt:lpstr>5. The Principles of the Ten Commandments Restated in the NT</vt:lpstr>
      <vt:lpstr>6. Christ Actually Calls Us To A Higher Spiritual and Moral Standard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Ten Commandments and the Christian</dc:title>
  <dc:creator>Heath</dc:creator>
  <cp:lastModifiedBy>Guest</cp:lastModifiedBy>
  <cp:revision>10</cp:revision>
  <dcterms:created xsi:type="dcterms:W3CDTF">2014-07-05T14:46:02Z</dcterms:created>
  <dcterms:modified xsi:type="dcterms:W3CDTF">2014-07-06T21:48:24Z</dcterms:modified>
</cp:coreProperties>
</file>