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1EE7-EA7D-49AD-9AA4-5095EA903294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367D-33B1-454B-87AD-D2FE5DBB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st1city.files.wordpress.com/2013/10/s1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434975"/>
            <a:ext cx="5334000" cy="20796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Ten Commandments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2514600"/>
            <a:ext cx="3429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20:1-17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You Shall Not Steal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command forbid all kinds of theft. </a:t>
            </a:r>
          </a:p>
          <a:p>
            <a:r>
              <a:rPr lang="en-US" dirty="0" smtClean="0"/>
              <a:t>Cheating, withholding wages (Lev. 19:13), using dishonest measurements and scales in business (Lev. 19:35-36), etc. </a:t>
            </a:r>
          </a:p>
          <a:p>
            <a:endParaRPr lang="en-US" sz="800" dirty="0" smtClean="0"/>
          </a:p>
          <a:p>
            <a:r>
              <a:rPr lang="en-US" dirty="0" smtClean="0"/>
              <a:t>Nothing is said about the motive behind the action. Stealing is stealing.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9. You Shall Not Bear False Witness Against Your Neighbor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This command prohibited lying. </a:t>
            </a:r>
          </a:p>
          <a:p>
            <a:r>
              <a:rPr lang="en-US" dirty="0" smtClean="0"/>
              <a:t>If one bore false witness against another, he would receive the penalty intended for the defendant (Deut. 19:16-21).</a:t>
            </a:r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10. You Shall Not Covet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covet is to desire something earnestly, to set one’s heart and mind upon something not his own, to desire unlawfully or secure illegitimately. </a:t>
            </a:r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Personal Rights Granted By                       the Ten Commandments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2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Personal Rights Granted By                       the Ten Commandments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953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cript MT Bold" panose="03040602040607080904" pitchFamily="66" charset="0"/>
              </a:rPr>
              <a:t>“We hold these truths to be self-evident, that all men are created equal, that they are endowed by their Creator with certain unalienable Rights, that among these are Life, Liberty and the pursuit of Happiness.” </a:t>
            </a:r>
          </a:p>
        </p:txBody>
      </p:sp>
      <p:pic>
        <p:nvPicPr>
          <p:cNvPr id="2050" name="Picture 2" descr="http://covers.feedbooks.net/book/2675.jpg?size=large&amp;t=1376747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819400" cy="3751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Personal Rights Granted By                       the Ten Commandments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953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cript MT Bold" panose="03040602040607080904" pitchFamily="66" charset="0"/>
              </a:rPr>
              <a:t>“We hold these truths to be self-evident, that all men are created equal, that </a:t>
            </a:r>
            <a:r>
              <a:rPr lang="en-US" u="sng" dirty="0" smtClean="0">
                <a:latin typeface="Script MT Bold" panose="03040602040607080904" pitchFamily="66" charset="0"/>
              </a:rPr>
              <a:t>they are endowed by their Creator with certain unalienable Rights</a:t>
            </a:r>
            <a:r>
              <a:rPr lang="en-US" dirty="0" smtClean="0">
                <a:latin typeface="Script MT Bold" panose="03040602040607080904" pitchFamily="66" charset="0"/>
              </a:rPr>
              <a:t>, that among these are Life, Liberty and the pursuit of Happiness.” </a:t>
            </a:r>
          </a:p>
        </p:txBody>
      </p:sp>
      <p:pic>
        <p:nvPicPr>
          <p:cNvPr id="2050" name="Picture 2" descr="http://covers.feedbooks.net/book/2675.jpg?size=large&amp;t=1376747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819400" cy="3751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Personal Rights Granted By                       the Ten Commandments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right to life - </a:t>
            </a:r>
            <a:r>
              <a:rPr lang="en-US" b="1" i="1" dirty="0" smtClean="0">
                <a:solidFill>
                  <a:srgbClr val="0070C0"/>
                </a:solidFill>
              </a:rPr>
              <a:t>“you shall not murder”</a:t>
            </a:r>
          </a:p>
          <a:p>
            <a:r>
              <a:rPr lang="en-US" b="1" dirty="0" smtClean="0"/>
              <a:t>The right to a home -                         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“you shall not commit adultery”</a:t>
            </a:r>
          </a:p>
          <a:p>
            <a:r>
              <a:rPr lang="en-US" b="1" dirty="0" smtClean="0"/>
              <a:t>The right to property - </a:t>
            </a:r>
            <a:r>
              <a:rPr lang="en-US" b="1" i="1" dirty="0" smtClean="0">
                <a:solidFill>
                  <a:srgbClr val="0070C0"/>
                </a:solidFill>
              </a:rPr>
              <a:t>“you shall not steal”</a:t>
            </a:r>
          </a:p>
          <a:p>
            <a:r>
              <a:rPr lang="en-US" b="1" dirty="0" smtClean="0"/>
              <a:t>The right to a good reputation -    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“you shall not bear false witness”</a:t>
            </a:r>
          </a:p>
          <a:p>
            <a:r>
              <a:rPr lang="en-US" b="1" dirty="0" smtClean="0"/>
              <a:t>The right to mutual respect -       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“honor your father and mother”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Circumstances Regarding the Giving of the Ten Commandments - Ex. 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The Ten Commandments were the means by which Israel entered into a covenant relationship with God (vs. 3-6). </a:t>
            </a:r>
          </a:p>
          <a:p>
            <a:r>
              <a:rPr lang="en-US" dirty="0" smtClean="0"/>
              <a:t>They agreed to obey God’s voice (vs. 7-8).</a:t>
            </a:r>
          </a:p>
          <a:p>
            <a:r>
              <a:rPr lang="en-US" dirty="0" smtClean="0"/>
              <a:t>They consecrated themselves (vs. 9-11). </a:t>
            </a:r>
          </a:p>
          <a:p>
            <a:r>
              <a:rPr lang="en-US" dirty="0" smtClean="0"/>
              <a:t>Commandments given in a very dramatic manner (vs. 16-19). </a:t>
            </a:r>
          </a:p>
          <a:p>
            <a:r>
              <a:rPr lang="en-US" dirty="0" smtClean="0"/>
              <a:t>The people feared God (20:18-19).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You Shall Have                                        No Other Gods Before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The first commandment concerned </a:t>
            </a:r>
            <a:r>
              <a:rPr lang="en-US" u="sng" dirty="0" smtClean="0"/>
              <a:t>who</a:t>
            </a:r>
            <a:r>
              <a:rPr lang="en-US" dirty="0" smtClean="0"/>
              <a:t> they were allowed to worship – only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You Shall Not Make                                For Yourself A Carved Image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This command concerned </a:t>
            </a:r>
            <a:r>
              <a:rPr lang="en-US" u="sng" dirty="0" smtClean="0"/>
              <a:t>how</a:t>
            </a:r>
            <a:r>
              <a:rPr lang="en-US" dirty="0" smtClean="0"/>
              <a:t> they were allowed to worship. </a:t>
            </a:r>
          </a:p>
          <a:p>
            <a:r>
              <a:rPr lang="en-US" dirty="0" smtClean="0"/>
              <a:t>Idolatry takes honor, devotion and worship away from God and transfers it to an object.</a:t>
            </a:r>
          </a:p>
          <a:p>
            <a:r>
              <a:rPr lang="en-US" dirty="0" smtClean="0"/>
              <a:t>God is an invisible spirit. No physical object can represent an invisible spirit.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You Shall Not Take the Name of the Lord Your God In Vain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command prohibited false oaths or swearing, common swearing where God’s name was used, all irreverent mention of God’s name. </a:t>
            </a:r>
          </a:p>
          <a:p>
            <a:r>
              <a:rPr lang="en-US" dirty="0" smtClean="0"/>
              <a:t>Using God’s name in vain lessens one’s reverence towards God; leads to apostasy.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Remember the Sabbath Day,          To Keep It Holy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command gave Israel a </a:t>
            </a:r>
            <a:r>
              <a:rPr lang="en-US" u="sng" dirty="0" smtClean="0"/>
              <a:t>rest</a:t>
            </a:r>
            <a:r>
              <a:rPr lang="en-US" dirty="0" smtClean="0"/>
              <a:t> from their labors. </a:t>
            </a:r>
          </a:p>
          <a:p>
            <a:r>
              <a:rPr lang="en-US" dirty="0" smtClean="0"/>
              <a:t>It also gave them a day of </a:t>
            </a:r>
            <a:r>
              <a:rPr lang="en-US" u="sng" dirty="0" smtClean="0"/>
              <a:t>remembrance</a:t>
            </a:r>
            <a:r>
              <a:rPr lang="en-US" dirty="0" smtClean="0"/>
              <a:t>. </a:t>
            </a:r>
          </a:p>
          <a:p>
            <a:endParaRPr lang="en-US" sz="800" dirty="0" smtClean="0"/>
          </a:p>
          <a:p>
            <a:r>
              <a:rPr lang="en-US" dirty="0" smtClean="0"/>
              <a:t>By the time of Christ, this commandment was so perverted it had become a burden to the Jews (Mark 2:27).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Honor Your Father                               and Your Mother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command allowed children to learn how to respect and honor God. </a:t>
            </a:r>
          </a:p>
          <a:p>
            <a:r>
              <a:rPr lang="en-US" dirty="0" smtClean="0"/>
              <a:t>This command applied throughout one’s life, not just during childhood.  </a:t>
            </a:r>
          </a:p>
          <a:p>
            <a:r>
              <a:rPr lang="en-US" dirty="0" smtClean="0"/>
              <a:t>The command came with a promise.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6. You Shall Not Murder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command was based upon an eternal law that had been strongly enforced since the beginning of time (Gen. 4:10, 9:6). </a:t>
            </a:r>
          </a:p>
          <a:p>
            <a:r>
              <a:rPr lang="en-US" dirty="0" smtClean="0"/>
              <a:t>This command did not forbid the taking of life in war, nor the execution of a criminal. </a:t>
            </a:r>
          </a:p>
          <a:p>
            <a:r>
              <a:rPr lang="en-US" dirty="0" smtClean="0"/>
              <a:t>God recognized a difference between accidental death and premeditated murder (Ex. 21:12-14).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7. You Shall Not Commit Adultery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This command protected the sanctity of marriage and preserved the home.  </a:t>
            </a:r>
          </a:p>
          <a:p>
            <a:endParaRPr lang="en-US" sz="800" dirty="0" smtClean="0"/>
          </a:p>
          <a:p>
            <a:r>
              <a:rPr lang="en-US" dirty="0" smtClean="0"/>
              <a:t>The Law of Moses called for the death of both parties that were involved (Lev. 20:10).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697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Ten Commandments</vt:lpstr>
      <vt:lpstr>Circumstances Regarding the Giving of the Ten Commandments - Ex. 19</vt:lpstr>
      <vt:lpstr>1. You Shall Have                                        No Other Gods Before Me</vt:lpstr>
      <vt:lpstr>2. You Shall Not Make                                For Yourself A Carved Image</vt:lpstr>
      <vt:lpstr>3. You Shall Not Take the Name of the Lord Your God In Vain</vt:lpstr>
      <vt:lpstr>4. Remember the Sabbath Day,          To Keep It Holy</vt:lpstr>
      <vt:lpstr>5. Honor Your Father                               and Your Mother</vt:lpstr>
      <vt:lpstr>6. You Shall Not Murder</vt:lpstr>
      <vt:lpstr>7. You Shall Not Commit Adultery</vt:lpstr>
      <vt:lpstr>8. You Shall Not Steal</vt:lpstr>
      <vt:lpstr>9. You Shall Not Bear False Witness Against Your Neighbor</vt:lpstr>
      <vt:lpstr>10. You Shall Not Covet</vt:lpstr>
      <vt:lpstr>Personal Rights Granted By                       the Ten Commandments</vt:lpstr>
      <vt:lpstr>Personal Rights Granted By                       the Ten Commandments</vt:lpstr>
      <vt:lpstr>Personal Rights Granted By                       the Ten Commandments</vt:lpstr>
      <vt:lpstr>Personal Rights Granted By                       the Ten Commandments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Commandments</dc:title>
  <dc:creator>Heath</dc:creator>
  <cp:lastModifiedBy>Guest</cp:lastModifiedBy>
  <cp:revision>11</cp:revision>
  <dcterms:created xsi:type="dcterms:W3CDTF">2014-07-05T13:49:56Z</dcterms:created>
  <dcterms:modified xsi:type="dcterms:W3CDTF">2014-07-06T21:05:51Z</dcterms:modified>
</cp:coreProperties>
</file>