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3" r:id="rId4"/>
    <p:sldId id="257" r:id="rId5"/>
    <p:sldId id="258" r:id="rId6"/>
    <p:sldId id="259" r:id="rId7"/>
    <p:sldId id="261" r:id="rId8"/>
    <p:sldId id="262" r:id="rId9"/>
    <p:sldId id="264" r:id="rId10"/>
    <p:sldId id="266" r:id="rId11"/>
    <p:sldId id="269" r:id="rId12"/>
    <p:sldId id="265"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064E62-6A62-4675-9199-B87ED1D1E66D}">
          <p14:sldIdLst>
            <p14:sldId id="256"/>
            <p14:sldId id="260"/>
            <p14:sldId id="263"/>
            <p14:sldId id="257"/>
            <p14:sldId id="258"/>
            <p14:sldId id="259"/>
            <p14:sldId id="261"/>
            <p14:sldId id="262"/>
            <p14:sldId id="264"/>
            <p14:sldId id="266"/>
            <p14:sldId id="269"/>
            <p14:sldId id="265"/>
            <p14:sldId id="267"/>
            <p14:sldId id="268"/>
          </p14:sldIdLst>
        </p14:section>
        <p14:section name="Untitled Section" id="{0B5190C0-0234-4140-A5EA-F25619C79C85}">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0" d="100"/>
          <a:sy n="70" d="100"/>
        </p:scale>
        <p:origin x="-61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6/29/2014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Messages To children</a:t>
            </a:r>
            <a:endParaRPr lang="en-US" dirty="0"/>
          </a:p>
        </p:txBody>
      </p:sp>
    </p:spTree>
    <p:extLst>
      <p:ext uri="{BB962C8B-B14F-4D97-AF65-F5344CB8AC3E}">
        <p14:creationId xmlns:p14="http://schemas.microsoft.com/office/powerpoint/2010/main" val="368790229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word!</a:t>
            </a:r>
            <a:endParaRPr lang="en-US" dirty="0"/>
          </a:p>
        </p:txBody>
      </p:sp>
      <p:sp>
        <p:nvSpPr>
          <p:cNvPr id="3" name="Content Placeholder 2"/>
          <p:cNvSpPr>
            <a:spLocks noGrp="1"/>
          </p:cNvSpPr>
          <p:nvPr>
            <p:ph idx="1"/>
          </p:nvPr>
        </p:nvSpPr>
        <p:spPr/>
        <p:txBody>
          <a:bodyPr>
            <a:noAutofit/>
          </a:bodyPr>
          <a:lstStyle/>
          <a:p>
            <a:r>
              <a:rPr lang="en-US" sz="2000" dirty="0" smtClean="0"/>
              <a:t>God’s word from beginning to end reads just like a note for a loving Father to His children.</a:t>
            </a:r>
          </a:p>
          <a:p>
            <a:endParaRPr lang="en-US" sz="2000" dirty="0"/>
          </a:p>
          <a:p>
            <a:r>
              <a:rPr lang="en-US" sz="2000" dirty="0" smtClean="0"/>
              <a:t>He shares His hope (All men should repent and become wholly His), dreams (eternity together in Heaven) instructions (be transformed by the renewing of your mind) and warnings (if you do not obey then there will be punishment).</a:t>
            </a:r>
          </a:p>
          <a:p>
            <a:endParaRPr lang="en-US" sz="2000" dirty="0"/>
          </a:p>
        </p:txBody>
      </p:sp>
    </p:spTree>
    <p:extLst>
      <p:ext uri="{BB962C8B-B14F-4D97-AF65-F5344CB8AC3E}">
        <p14:creationId xmlns:p14="http://schemas.microsoft.com/office/powerpoint/2010/main" val="29798993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word!</a:t>
            </a:r>
            <a:endParaRPr lang="en-US" dirty="0"/>
          </a:p>
        </p:txBody>
      </p:sp>
      <p:sp>
        <p:nvSpPr>
          <p:cNvPr id="3" name="Content Placeholder 2"/>
          <p:cNvSpPr>
            <a:spLocks noGrp="1"/>
          </p:cNvSpPr>
          <p:nvPr>
            <p:ph idx="1"/>
          </p:nvPr>
        </p:nvSpPr>
        <p:spPr/>
        <p:txBody>
          <a:bodyPr>
            <a:noAutofit/>
          </a:bodyPr>
          <a:lstStyle/>
          <a:p>
            <a:pPr marL="0" indent="0">
              <a:buNone/>
            </a:pPr>
            <a:endParaRPr lang="en-US" sz="2000" dirty="0" smtClean="0"/>
          </a:p>
          <a:p>
            <a:r>
              <a:rPr lang="en-US" sz="2000" dirty="0" smtClean="0"/>
              <a:t>Before Genesis:</a:t>
            </a:r>
          </a:p>
          <a:p>
            <a:pPr lvl="1"/>
            <a:r>
              <a:rPr lang="en-US" sz="2400" dirty="0" smtClean="0"/>
              <a:t>Dear_______ , </a:t>
            </a:r>
          </a:p>
          <a:p>
            <a:endParaRPr lang="en-US" sz="2000" dirty="0" smtClean="0"/>
          </a:p>
          <a:p>
            <a:r>
              <a:rPr lang="en-US" sz="2000" dirty="0" smtClean="0"/>
              <a:t>After Revelation</a:t>
            </a:r>
          </a:p>
          <a:p>
            <a:pPr lvl="1"/>
            <a:r>
              <a:rPr lang="en-US" sz="3200" dirty="0" smtClean="0"/>
              <a:t>Love God.</a:t>
            </a:r>
          </a:p>
        </p:txBody>
      </p:sp>
    </p:spTree>
    <p:extLst>
      <p:ext uri="{BB962C8B-B14F-4D97-AF65-F5344CB8AC3E}">
        <p14:creationId xmlns:p14="http://schemas.microsoft.com/office/powerpoint/2010/main" val="28209756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some of what I will share with my child?</a:t>
            </a:r>
            <a:endParaRPr lang="en-US" dirty="0"/>
          </a:p>
        </p:txBody>
      </p:sp>
      <p:sp>
        <p:nvSpPr>
          <p:cNvPr id="3" name="Content Placeholder 2"/>
          <p:cNvSpPr>
            <a:spLocks noGrp="1"/>
          </p:cNvSpPr>
          <p:nvPr>
            <p:ph idx="1"/>
          </p:nvPr>
        </p:nvSpPr>
        <p:spPr>
          <a:xfrm>
            <a:off x="677334" y="1840993"/>
            <a:ext cx="8596668" cy="4925568"/>
          </a:xfrm>
        </p:spPr>
        <p:txBody>
          <a:bodyPr>
            <a:normAutofit lnSpcReduction="10000"/>
          </a:bodyPr>
          <a:lstStyle/>
          <a:p>
            <a:r>
              <a:rPr lang="en-US" sz="2000" dirty="0" smtClean="0"/>
              <a:t>Everyday remember who God is. (</a:t>
            </a:r>
            <a:r>
              <a:rPr lang="en-US" sz="2000" dirty="0" err="1" smtClean="0"/>
              <a:t>Deu</a:t>
            </a:r>
            <a:r>
              <a:rPr lang="en-US" sz="2000" dirty="0" smtClean="0"/>
              <a:t>. &amp; Rom)</a:t>
            </a:r>
          </a:p>
          <a:p>
            <a:endParaRPr lang="en-US" sz="2000" dirty="0" smtClean="0"/>
          </a:p>
          <a:p>
            <a:r>
              <a:rPr lang="en-US" sz="2000" dirty="0" smtClean="0"/>
              <a:t>Everyday be thankful for what He has done. (</a:t>
            </a:r>
            <a:r>
              <a:rPr lang="en-US" sz="2000" dirty="0" err="1" smtClean="0"/>
              <a:t>Deu</a:t>
            </a:r>
            <a:r>
              <a:rPr lang="en-US" sz="2000" dirty="0" smtClean="0"/>
              <a:t> &amp; Rom)</a:t>
            </a:r>
          </a:p>
          <a:p>
            <a:endParaRPr lang="en-US" sz="2000" dirty="0"/>
          </a:p>
          <a:p>
            <a:r>
              <a:rPr lang="en-US" sz="2000" dirty="0" smtClean="0"/>
              <a:t>Learn for my mistakes (Proverbs &amp; </a:t>
            </a:r>
            <a:r>
              <a:rPr lang="en-US" sz="2000" dirty="0" err="1" smtClean="0"/>
              <a:t>Deu</a:t>
            </a:r>
            <a:r>
              <a:rPr lang="en-US" sz="2000" dirty="0" smtClean="0"/>
              <a:t>.)</a:t>
            </a:r>
          </a:p>
          <a:p>
            <a:endParaRPr lang="en-US" sz="2000" dirty="0"/>
          </a:p>
          <a:p>
            <a:r>
              <a:rPr lang="en-US" sz="2000" dirty="0" smtClean="0"/>
              <a:t>Be like God, </a:t>
            </a:r>
            <a:r>
              <a:rPr lang="en-US" sz="2000" u="sng" dirty="0" smtClean="0"/>
              <a:t>Holy</a:t>
            </a:r>
            <a:r>
              <a:rPr lang="en-US" sz="2000" dirty="0" smtClean="0"/>
              <a:t>. Do not be like the world. (Proverbs &amp; 1 Peter)</a:t>
            </a:r>
          </a:p>
          <a:p>
            <a:endParaRPr lang="en-US" sz="2000" dirty="0"/>
          </a:p>
          <a:p>
            <a:r>
              <a:rPr lang="en-US" sz="2000" dirty="0" smtClean="0"/>
              <a:t>Be </a:t>
            </a:r>
            <a:r>
              <a:rPr lang="en-US" sz="2000" u="sng" dirty="0" smtClean="0"/>
              <a:t>self-controlled</a:t>
            </a:r>
            <a:r>
              <a:rPr lang="en-US" sz="2000" dirty="0"/>
              <a:t>, sound in faith</a:t>
            </a:r>
            <a:r>
              <a:rPr lang="en-US" sz="2000" dirty="0" smtClean="0"/>
              <a:t>, full of love, pure </a:t>
            </a:r>
            <a:r>
              <a:rPr lang="en-US" sz="2000" dirty="0"/>
              <a:t>and be submissive </a:t>
            </a:r>
            <a:r>
              <a:rPr lang="en-US" sz="2000" dirty="0" smtClean="0"/>
              <a:t> (Titus)</a:t>
            </a:r>
          </a:p>
          <a:p>
            <a:endParaRPr lang="en-US" sz="2000" dirty="0"/>
          </a:p>
          <a:p>
            <a:r>
              <a:rPr lang="en-US" sz="2000" dirty="0" smtClean="0"/>
              <a:t>God has a plan for you! Have hope. (HIS Word)</a:t>
            </a:r>
          </a:p>
          <a:p>
            <a:endParaRPr lang="en-US" dirty="0"/>
          </a:p>
        </p:txBody>
      </p:sp>
    </p:spTree>
    <p:extLst>
      <p:ext uri="{BB962C8B-B14F-4D97-AF65-F5344CB8AC3E}">
        <p14:creationId xmlns:p14="http://schemas.microsoft.com/office/powerpoint/2010/main" val="12395585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are not a child…</a:t>
            </a:r>
            <a:endParaRPr lang="en-US" dirty="0"/>
          </a:p>
        </p:txBody>
      </p:sp>
      <p:sp>
        <p:nvSpPr>
          <p:cNvPr id="3" name="Content Placeholder 2"/>
          <p:cNvSpPr>
            <a:spLocks noGrp="1"/>
          </p:cNvSpPr>
          <p:nvPr>
            <p:ph idx="1"/>
          </p:nvPr>
        </p:nvSpPr>
        <p:spPr/>
        <p:txBody>
          <a:bodyPr/>
          <a:lstStyle/>
          <a:p>
            <a:r>
              <a:rPr lang="en-US" dirty="0" smtClean="0"/>
              <a:t>You can take care of that today!</a:t>
            </a:r>
          </a:p>
          <a:p>
            <a:endParaRPr lang="en-US" dirty="0"/>
          </a:p>
          <a:p>
            <a:r>
              <a:rPr lang="en-US" dirty="0" smtClean="0"/>
              <a:t>Simple plan</a:t>
            </a:r>
          </a:p>
          <a:p>
            <a:pPr lvl="1"/>
            <a:r>
              <a:rPr lang="en-US" dirty="0" smtClean="0"/>
              <a:t>Hear his word</a:t>
            </a:r>
          </a:p>
          <a:p>
            <a:pPr lvl="1"/>
            <a:r>
              <a:rPr lang="en-US" dirty="0" smtClean="0"/>
              <a:t>Believe </a:t>
            </a:r>
          </a:p>
          <a:p>
            <a:pPr lvl="1"/>
            <a:r>
              <a:rPr lang="en-US" dirty="0" smtClean="0"/>
              <a:t>Repent</a:t>
            </a:r>
          </a:p>
          <a:p>
            <a:pPr lvl="1"/>
            <a:r>
              <a:rPr lang="en-US" dirty="0" smtClean="0"/>
              <a:t>Confess</a:t>
            </a:r>
          </a:p>
          <a:p>
            <a:pPr lvl="1"/>
            <a:r>
              <a:rPr lang="en-US" dirty="0" smtClean="0"/>
              <a:t>Be Baptized</a:t>
            </a:r>
          </a:p>
          <a:p>
            <a:pPr lvl="1"/>
            <a:r>
              <a:rPr lang="en-US" dirty="0" smtClean="0"/>
              <a:t>Obey, Continue to grow and learn</a:t>
            </a:r>
            <a:endParaRPr lang="en-US" dirty="0"/>
          </a:p>
        </p:txBody>
      </p:sp>
    </p:spTree>
    <p:extLst>
      <p:ext uri="{BB962C8B-B14F-4D97-AF65-F5344CB8AC3E}">
        <p14:creationId xmlns:p14="http://schemas.microsoft.com/office/powerpoint/2010/main" val="3478488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are a child…</a:t>
            </a:r>
            <a:endParaRPr lang="en-US" dirty="0"/>
          </a:p>
        </p:txBody>
      </p:sp>
      <p:sp>
        <p:nvSpPr>
          <p:cNvPr id="3" name="Content Placeholder 2"/>
          <p:cNvSpPr>
            <a:spLocks noGrp="1"/>
          </p:cNvSpPr>
          <p:nvPr>
            <p:ph idx="1"/>
          </p:nvPr>
        </p:nvSpPr>
        <p:spPr/>
        <p:txBody>
          <a:bodyPr/>
          <a:lstStyle/>
          <a:p>
            <a:r>
              <a:rPr lang="en-US" dirty="0" smtClean="0"/>
              <a:t>If sin is in your life…</a:t>
            </a:r>
          </a:p>
          <a:p>
            <a:r>
              <a:rPr lang="en-US" dirty="0" smtClean="0"/>
              <a:t>If you are not where you want to be spiritually…</a:t>
            </a:r>
          </a:p>
          <a:p>
            <a:endParaRPr lang="en-US" dirty="0"/>
          </a:p>
          <a:p>
            <a:r>
              <a:rPr lang="en-US" dirty="0" smtClean="0"/>
              <a:t>We are here to help! </a:t>
            </a:r>
            <a:endParaRPr lang="en-US" dirty="0"/>
          </a:p>
          <a:p>
            <a:pPr lvl="2"/>
            <a:r>
              <a:rPr lang="en-US" dirty="0" smtClean="0"/>
              <a:t> To pray</a:t>
            </a:r>
          </a:p>
          <a:p>
            <a:pPr lvl="2"/>
            <a:r>
              <a:rPr lang="en-US" dirty="0" smtClean="0"/>
              <a:t>To study</a:t>
            </a:r>
          </a:p>
          <a:p>
            <a:pPr lvl="2"/>
            <a:r>
              <a:rPr lang="en-US" dirty="0" smtClean="0"/>
              <a:t>To Stand and fight together</a:t>
            </a:r>
          </a:p>
          <a:p>
            <a:pPr lvl="2"/>
            <a:r>
              <a:rPr lang="en-US" dirty="0" smtClean="0"/>
              <a:t>To help avoid sin and be pure together</a:t>
            </a:r>
            <a:endParaRPr lang="en-US" dirty="0"/>
          </a:p>
        </p:txBody>
      </p:sp>
    </p:spTree>
    <p:extLst>
      <p:ext uri="{BB962C8B-B14F-4D97-AF65-F5344CB8AC3E}">
        <p14:creationId xmlns:p14="http://schemas.microsoft.com/office/powerpoint/2010/main" val="496668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 to children</a:t>
            </a:r>
            <a:endParaRPr lang="en-US" dirty="0"/>
          </a:p>
        </p:txBody>
      </p:sp>
      <p:sp>
        <p:nvSpPr>
          <p:cNvPr id="3" name="Content Placeholder 2"/>
          <p:cNvSpPr>
            <a:spLocks noGrp="1"/>
          </p:cNvSpPr>
          <p:nvPr>
            <p:ph idx="1"/>
          </p:nvPr>
        </p:nvSpPr>
        <p:spPr/>
        <p:txBody>
          <a:bodyPr/>
          <a:lstStyle/>
          <a:p>
            <a:r>
              <a:rPr lang="en-US" dirty="0" smtClean="0"/>
              <a:t>If you were to record a message to your children what would you say?</a:t>
            </a:r>
          </a:p>
          <a:p>
            <a:endParaRPr lang="en-US" dirty="0"/>
          </a:p>
          <a:p>
            <a:r>
              <a:rPr lang="en-US" dirty="0" smtClean="0"/>
              <a:t>Would you share with them their family history, your hopes for them, dreams, wishes, instructions and warnings?</a:t>
            </a:r>
          </a:p>
          <a:p>
            <a:endParaRPr lang="en-US" dirty="0"/>
          </a:p>
          <a:p>
            <a:r>
              <a:rPr lang="en-US" dirty="0" smtClean="0"/>
              <a:t>The Bible is full of messages to children…</a:t>
            </a:r>
            <a:endParaRPr lang="en-US" dirty="0"/>
          </a:p>
        </p:txBody>
      </p:sp>
    </p:spTree>
    <p:extLst>
      <p:ext uri="{BB962C8B-B14F-4D97-AF65-F5344CB8AC3E}">
        <p14:creationId xmlns:p14="http://schemas.microsoft.com/office/powerpoint/2010/main" val="128683508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does God say is part of my family?</a:t>
            </a:r>
            <a:endParaRPr lang="en-US" dirty="0"/>
          </a:p>
        </p:txBody>
      </p:sp>
      <p:sp>
        <p:nvSpPr>
          <p:cNvPr id="3" name="Content Placeholder 2"/>
          <p:cNvSpPr>
            <a:spLocks noGrp="1"/>
          </p:cNvSpPr>
          <p:nvPr>
            <p:ph idx="1"/>
          </p:nvPr>
        </p:nvSpPr>
        <p:spPr/>
        <p:txBody>
          <a:bodyPr>
            <a:normAutofit/>
          </a:bodyPr>
          <a:lstStyle/>
          <a:p>
            <a:r>
              <a:rPr lang="en-US" sz="2000" dirty="0" smtClean="0"/>
              <a:t>Matt. 12:46-50 </a:t>
            </a:r>
            <a:r>
              <a:rPr lang="en-US" sz="2000" dirty="0"/>
              <a:t>While he was still speaking to the people, behold, his mother and his brothers stood outside, asking to speak to him</a:t>
            </a:r>
            <a:r>
              <a:rPr lang="en-US" sz="2000" dirty="0" smtClean="0"/>
              <a:t>. </a:t>
            </a:r>
            <a:r>
              <a:rPr lang="en-US" sz="2000" dirty="0"/>
              <a:t>But he replied to the man who told him, “Who is my mother, and who are my brothers?” </a:t>
            </a:r>
            <a:r>
              <a:rPr lang="en-US" sz="2000" dirty="0" smtClean="0"/>
              <a:t> </a:t>
            </a:r>
            <a:r>
              <a:rPr lang="en-US" sz="2000" dirty="0"/>
              <a:t>And stretching out his hand toward his disciples, he said, “Here are my mother and my brothers! </a:t>
            </a:r>
            <a:r>
              <a:rPr lang="en-US" sz="2000" dirty="0" smtClean="0"/>
              <a:t> </a:t>
            </a:r>
            <a:r>
              <a:rPr lang="en-US" sz="2000" u="sng" dirty="0"/>
              <a:t>For whoever does the will of my Father in heaven is my brother and sister and mother.”</a:t>
            </a:r>
          </a:p>
        </p:txBody>
      </p:sp>
    </p:spTree>
    <p:extLst>
      <p:ext uri="{BB962C8B-B14F-4D97-AF65-F5344CB8AC3E}">
        <p14:creationId xmlns:p14="http://schemas.microsoft.com/office/powerpoint/2010/main" val="1034532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Moses</a:t>
            </a:r>
            <a:endParaRPr lang="en-US" dirty="0"/>
          </a:p>
        </p:txBody>
      </p:sp>
      <p:sp>
        <p:nvSpPr>
          <p:cNvPr id="3" name="Content Placeholder 2"/>
          <p:cNvSpPr>
            <a:spLocks noGrp="1"/>
          </p:cNvSpPr>
          <p:nvPr>
            <p:ph idx="1"/>
          </p:nvPr>
        </p:nvSpPr>
        <p:spPr/>
        <p:txBody>
          <a:bodyPr>
            <a:normAutofit/>
          </a:bodyPr>
          <a:lstStyle/>
          <a:p>
            <a:r>
              <a:rPr lang="en-US" sz="2000" dirty="0" smtClean="0"/>
              <a:t>Getting ready to enter the promised land. </a:t>
            </a:r>
          </a:p>
          <a:p>
            <a:pPr lvl="1"/>
            <a:r>
              <a:rPr lang="en-US" sz="2000" dirty="0" smtClean="0"/>
              <a:t>Warnings not to repeat the mistakes of the past. (1:26)</a:t>
            </a:r>
          </a:p>
          <a:p>
            <a:r>
              <a:rPr lang="en-US" sz="2000" dirty="0" smtClean="0"/>
              <a:t>Book Of Deuteronomy full of promises, warnings, hopes and goals.</a:t>
            </a:r>
          </a:p>
          <a:p>
            <a:r>
              <a:rPr lang="en-US" sz="2000" dirty="0" smtClean="0"/>
              <a:t>Two major warnings are found in Ch. </a:t>
            </a:r>
            <a:r>
              <a:rPr lang="en-US" sz="2000" dirty="0"/>
              <a:t>6</a:t>
            </a:r>
            <a:r>
              <a:rPr lang="en-US" sz="2000" dirty="0" smtClean="0"/>
              <a:t> </a:t>
            </a:r>
          </a:p>
          <a:p>
            <a:pPr lvl="1"/>
            <a:r>
              <a:rPr lang="en-US" sz="2000" dirty="0" smtClean="0"/>
              <a:t>Do not forget Who and what God is. (4)</a:t>
            </a:r>
          </a:p>
          <a:p>
            <a:pPr lvl="1"/>
            <a:r>
              <a:rPr lang="en-US" sz="2000" dirty="0" smtClean="0"/>
              <a:t>Do not forget to be thankful and to remind your children (12)</a:t>
            </a:r>
            <a:endParaRPr lang="en-US" sz="2000" dirty="0"/>
          </a:p>
        </p:txBody>
      </p:sp>
    </p:spTree>
    <p:extLst>
      <p:ext uri="{BB962C8B-B14F-4D97-AF65-F5344CB8AC3E}">
        <p14:creationId xmlns:p14="http://schemas.microsoft.com/office/powerpoint/2010/main" val="1013934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Deut. 6 Paralleled in Romans 1</a:t>
            </a:r>
          </a:p>
          <a:p>
            <a:pPr marL="0" indent="0">
              <a:buNone/>
            </a:pPr>
            <a:r>
              <a:rPr lang="en-US" sz="2000" dirty="0" smtClean="0"/>
              <a:t>Romans 1:21</a:t>
            </a:r>
          </a:p>
          <a:p>
            <a:pPr marL="0" indent="0">
              <a:buNone/>
            </a:pPr>
            <a:r>
              <a:rPr lang="en-US" sz="2000" dirty="0"/>
              <a:t>For although they knew God, they did not honor him as God or give thanks to him, but they became futile in their thinking, and their foolish hearts were darkened. </a:t>
            </a:r>
          </a:p>
          <a:p>
            <a:pPr marL="0" indent="0">
              <a:buNone/>
            </a:pPr>
            <a:endParaRPr lang="en-US" sz="2000" dirty="0" smtClean="0"/>
          </a:p>
          <a:p>
            <a:pPr marL="0" indent="0">
              <a:buNone/>
            </a:pPr>
            <a:r>
              <a:rPr lang="en-US" sz="2000" dirty="0"/>
              <a:t>This lead to</a:t>
            </a:r>
            <a:r>
              <a:rPr lang="en-US" sz="2000" dirty="0" smtClean="0"/>
              <a:t>: being unwise</a:t>
            </a:r>
            <a:r>
              <a:rPr lang="en-US" sz="2000" dirty="0"/>
              <a:t>, gossips, slanderers, haters of God, insolent, haughty, boastful, inventors of evil, disobedient to parents, foolish, faithless, heartless, and ruthless. </a:t>
            </a:r>
          </a:p>
        </p:txBody>
      </p:sp>
    </p:spTree>
    <p:extLst>
      <p:ext uri="{BB962C8B-B14F-4D97-AF65-F5344CB8AC3E}">
        <p14:creationId xmlns:p14="http://schemas.microsoft.com/office/powerpoint/2010/main" val="33429284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Solomon	</a:t>
            </a:r>
            <a:endParaRPr lang="en-US" dirty="0"/>
          </a:p>
        </p:txBody>
      </p:sp>
      <p:sp>
        <p:nvSpPr>
          <p:cNvPr id="3" name="Content Placeholder 2"/>
          <p:cNvSpPr>
            <a:spLocks noGrp="1"/>
          </p:cNvSpPr>
          <p:nvPr>
            <p:ph idx="1"/>
          </p:nvPr>
        </p:nvSpPr>
        <p:spPr/>
        <p:txBody>
          <a:bodyPr/>
          <a:lstStyle/>
          <a:p>
            <a:r>
              <a:rPr lang="en-US" sz="2000" dirty="0" smtClean="0"/>
              <a:t>Proverbs was written by one of the wisest men to have every lived. He Begged for his children to hear what he had to say…  </a:t>
            </a:r>
          </a:p>
          <a:p>
            <a:endParaRPr lang="en-US" sz="2000" dirty="0"/>
          </a:p>
          <a:p>
            <a:r>
              <a:rPr lang="en-US" sz="2000" b="1" dirty="0"/>
              <a:t>Pro 1:8</a:t>
            </a:r>
            <a:r>
              <a:rPr lang="en-US" sz="2000" dirty="0"/>
              <a:t>  Hear, my son, your </a:t>
            </a:r>
            <a:r>
              <a:rPr lang="en-US" sz="2000" u="sng" dirty="0"/>
              <a:t>father's instruction</a:t>
            </a:r>
            <a:r>
              <a:rPr lang="en-US" sz="2000" dirty="0"/>
              <a:t>, and forsake not your </a:t>
            </a:r>
            <a:r>
              <a:rPr lang="en-US" sz="2000" u="sng" dirty="0"/>
              <a:t>mother's</a:t>
            </a:r>
            <a:r>
              <a:rPr lang="en-US" sz="2000" dirty="0"/>
              <a:t> </a:t>
            </a:r>
            <a:r>
              <a:rPr lang="en-US" sz="2000" u="sng" dirty="0" smtClean="0"/>
              <a:t>teaching</a:t>
            </a:r>
          </a:p>
          <a:p>
            <a:pPr marL="342900" lvl="1" indent="-342900"/>
            <a:r>
              <a:rPr lang="en-US" sz="2000" dirty="0" smtClean="0"/>
              <a:t>Pro 4:1 </a:t>
            </a:r>
            <a:r>
              <a:rPr lang="en-US" sz="2000" dirty="0"/>
              <a:t>Hear, O sons, a father's instruction, and be attentive, that you may gain insight</a:t>
            </a:r>
          </a:p>
          <a:p>
            <a:endParaRPr lang="en-US" u="sng" dirty="0"/>
          </a:p>
        </p:txBody>
      </p:sp>
    </p:spTree>
    <p:extLst>
      <p:ext uri="{BB962C8B-B14F-4D97-AF65-F5344CB8AC3E}">
        <p14:creationId xmlns:p14="http://schemas.microsoft.com/office/powerpoint/2010/main" val="33967564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Solomon</a:t>
            </a:r>
            <a:endParaRPr lang="en-US" dirty="0"/>
          </a:p>
        </p:txBody>
      </p:sp>
      <p:sp>
        <p:nvSpPr>
          <p:cNvPr id="3" name="Content Placeholder 2"/>
          <p:cNvSpPr>
            <a:spLocks noGrp="1"/>
          </p:cNvSpPr>
          <p:nvPr>
            <p:ph idx="1"/>
          </p:nvPr>
        </p:nvSpPr>
        <p:spPr/>
        <p:txBody>
          <a:bodyPr>
            <a:noAutofit/>
          </a:bodyPr>
          <a:lstStyle/>
          <a:p>
            <a:r>
              <a:rPr lang="en-US" sz="2000" dirty="0" smtClean="0"/>
              <a:t>Warnings against:</a:t>
            </a:r>
          </a:p>
          <a:p>
            <a:pPr lvl="1"/>
            <a:r>
              <a:rPr lang="en-US" sz="2000" dirty="0"/>
              <a:t>W</a:t>
            </a:r>
            <a:r>
              <a:rPr lang="en-US" sz="2000" dirty="0" smtClean="0"/>
              <a:t>rong </a:t>
            </a:r>
            <a:r>
              <a:rPr lang="en-US" sz="2000" dirty="0"/>
              <a:t>influences </a:t>
            </a:r>
            <a:r>
              <a:rPr lang="en-US" sz="2000" dirty="0" smtClean="0"/>
              <a:t>1:10</a:t>
            </a:r>
          </a:p>
          <a:p>
            <a:pPr lvl="2"/>
            <a:r>
              <a:rPr lang="en-US" sz="2000" dirty="0" smtClean="0"/>
              <a:t>Example (Children) of Joseph</a:t>
            </a:r>
          </a:p>
          <a:p>
            <a:pPr lvl="2"/>
            <a:endParaRPr lang="en-US" sz="2000" dirty="0" smtClean="0"/>
          </a:p>
          <a:p>
            <a:pPr lvl="1"/>
            <a:r>
              <a:rPr lang="en-US" sz="2000" dirty="0" smtClean="0"/>
              <a:t>Adultery 2:16</a:t>
            </a:r>
          </a:p>
          <a:p>
            <a:pPr lvl="2"/>
            <a:r>
              <a:rPr lang="en-US" sz="2000" dirty="0" smtClean="0"/>
              <a:t>Overall Sexual Purity. (Never too early to teach this)</a:t>
            </a:r>
          </a:p>
          <a:p>
            <a:pPr lvl="1"/>
            <a:endParaRPr lang="en-US" sz="2000" dirty="0" smtClean="0"/>
          </a:p>
          <a:p>
            <a:pPr lvl="1"/>
            <a:r>
              <a:rPr lang="en-US" sz="2000" dirty="0"/>
              <a:t>Violence </a:t>
            </a:r>
            <a:r>
              <a:rPr lang="en-US" sz="2000" dirty="0" smtClean="0"/>
              <a:t>3:30-31</a:t>
            </a:r>
          </a:p>
          <a:p>
            <a:pPr lvl="1"/>
            <a:endParaRPr lang="en-US" sz="2000" dirty="0"/>
          </a:p>
          <a:p>
            <a:pPr lvl="1"/>
            <a:r>
              <a:rPr lang="en-US" sz="2000" dirty="0" smtClean="0"/>
              <a:t>Wealth </a:t>
            </a:r>
            <a:r>
              <a:rPr lang="en-US" sz="2000" dirty="0"/>
              <a:t>without regard to God 3:9-10 </a:t>
            </a:r>
          </a:p>
        </p:txBody>
      </p:sp>
    </p:spTree>
    <p:extLst>
      <p:ext uri="{BB962C8B-B14F-4D97-AF65-F5344CB8AC3E}">
        <p14:creationId xmlns:p14="http://schemas.microsoft.com/office/powerpoint/2010/main" val="21365645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Solomon</a:t>
            </a:r>
            <a:endParaRPr lang="en-US" dirty="0"/>
          </a:p>
        </p:txBody>
      </p:sp>
      <p:sp>
        <p:nvSpPr>
          <p:cNvPr id="3" name="Content Placeholder 2"/>
          <p:cNvSpPr>
            <a:spLocks noGrp="1"/>
          </p:cNvSpPr>
          <p:nvPr>
            <p:ph idx="1"/>
          </p:nvPr>
        </p:nvSpPr>
        <p:spPr/>
        <p:txBody>
          <a:bodyPr>
            <a:normAutofit/>
          </a:bodyPr>
          <a:lstStyle/>
          <a:p>
            <a:r>
              <a:rPr lang="en-US" sz="2000" dirty="0" smtClean="0"/>
              <a:t>Paralleled in 1 Peter</a:t>
            </a:r>
          </a:p>
          <a:p>
            <a:pPr lvl="1"/>
            <a:r>
              <a:rPr lang="en-US" sz="2000" dirty="0" smtClean="0"/>
              <a:t>1Peter </a:t>
            </a:r>
            <a:r>
              <a:rPr lang="en-US" sz="2000" dirty="0"/>
              <a:t>1:14-16  As obedient children, do not be conformed to the passions of your former ignorance, but as he who called you is holy, you also be holy in all your conduct, since it is written, "You shall be holy, for I am holy." </a:t>
            </a:r>
          </a:p>
        </p:txBody>
      </p:sp>
    </p:spTree>
    <p:extLst>
      <p:ext uri="{BB962C8B-B14F-4D97-AF65-F5344CB8AC3E}">
        <p14:creationId xmlns:p14="http://schemas.microsoft.com/office/powerpoint/2010/main" val="160343948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a:t>
            </a:r>
            <a:endParaRPr lang="en-US" dirty="0"/>
          </a:p>
        </p:txBody>
      </p:sp>
      <p:sp>
        <p:nvSpPr>
          <p:cNvPr id="3" name="Content Placeholder 2"/>
          <p:cNvSpPr>
            <a:spLocks noGrp="1"/>
          </p:cNvSpPr>
          <p:nvPr>
            <p:ph idx="1"/>
          </p:nvPr>
        </p:nvSpPr>
        <p:spPr/>
        <p:txBody>
          <a:bodyPr>
            <a:normAutofit/>
          </a:bodyPr>
          <a:lstStyle/>
          <a:p>
            <a:r>
              <a:rPr lang="en-US" sz="2000" dirty="0" smtClean="0"/>
              <a:t>Titus 2 </a:t>
            </a:r>
          </a:p>
          <a:p>
            <a:endParaRPr lang="en-US" sz="2000" dirty="0"/>
          </a:p>
          <a:p>
            <a:r>
              <a:rPr lang="en-US" sz="2000" dirty="0" smtClean="0"/>
              <a:t>Leaving instruction for his son while he could not be there with him.</a:t>
            </a:r>
          </a:p>
          <a:p>
            <a:pPr lvl="1"/>
            <a:r>
              <a:rPr lang="en-US" dirty="0" smtClean="0"/>
              <a:t>“To </a:t>
            </a:r>
            <a:r>
              <a:rPr lang="en-US" dirty="0"/>
              <a:t>Titus, </a:t>
            </a:r>
            <a:r>
              <a:rPr lang="en-US" u="sng" dirty="0"/>
              <a:t>my true child </a:t>
            </a:r>
            <a:r>
              <a:rPr lang="en-US" dirty="0"/>
              <a:t>in a common </a:t>
            </a:r>
            <a:r>
              <a:rPr lang="en-US" dirty="0" smtClean="0"/>
              <a:t>faith…”</a:t>
            </a:r>
          </a:p>
          <a:p>
            <a:endParaRPr lang="en-US" dirty="0"/>
          </a:p>
          <a:p>
            <a:r>
              <a:rPr lang="en-US" dirty="0" smtClean="0"/>
              <a:t>As a son you should be: </a:t>
            </a:r>
            <a:r>
              <a:rPr lang="en-US" b="1" dirty="0"/>
              <a:t>dignified, self-controlled, sound in faith, in love</a:t>
            </a:r>
            <a:r>
              <a:rPr lang="en-US" b="1" dirty="0" smtClean="0"/>
              <a:t>, steadfast, pure and waiting for OUR blessed hope.</a:t>
            </a:r>
            <a:endParaRPr lang="en-US" dirty="0"/>
          </a:p>
        </p:txBody>
      </p:sp>
    </p:spTree>
    <p:extLst>
      <p:ext uri="{BB962C8B-B14F-4D97-AF65-F5344CB8AC3E}">
        <p14:creationId xmlns:p14="http://schemas.microsoft.com/office/powerpoint/2010/main" val="103726795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TotalTime>
  <Words>777</Words>
  <Application>Microsoft Office PowerPoint</Application>
  <PresentationFormat>Custom</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Messages To children</vt:lpstr>
      <vt:lpstr>Messages to children</vt:lpstr>
      <vt:lpstr>Who does God say is part of my family?</vt:lpstr>
      <vt:lpstr>Moses</vt:lpstr>
      <vt:lpstr>Moses</vt:lpstr>
      <vt:lpstr>Solomon </vt:lpstr>
      <vt:lpstr>Solomon</vt:lpstr>
      <vt:lpstr>Solomon</vt:lpstr>
      <vt:lpstr>Paul</vt:lpstr>
      <vt:lpstr>God’s word!</vt:lpstr>
      <vt:lpstr>God’s word!</vt:lpstr>
      <vt:lpstr>Here is some of what I will share with my child?</vt:lpstr>
      <vt:lpstr>If you are not a child…</vt:lpstr>
      <vt:lpstr>If you are a child…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Messages To children</dc:title>
  <dc:creator>Jonathan Ward</dc:creator>
  <cp:lastModifiedBy>Guest</cp:lastModifiedBy>
  <cp:revision>24</cp:revision>
  <dcterms:created xsi:type="dcterms:W3CDTF">2014-06-26T13:11:34Z</dcterms:created>
  <dcterms:modified xsi:type="dcterms:W3CDTF">2014-06-29T21:33:37Z</dcterms:modified>
</cp:coreProperties>
</file>