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8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0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4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7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3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2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7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17B12-F6B5-4C0E-826D-2B6663601F6E}" type="datetimeFigureOut">
              <a:rPr lang="en-US" smtClean="0"/>
              <a:t>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1BDB4-40E8-4295-A4C9-81F9FF3A6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i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6600" i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Race is </a:t>
            </a:r>
            <a:r>
              <a:rPr lang="en-US" sz="6600" i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On</a:t>
            </a:r>
            <a:endParaRPr lang="en-US" sz="6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news4jax.com/image/view/-/23377248/medRes/1/-/maxh/360/maxw/640/-/144vd6s/-/Running-Track-Race-Cross-Finish-Line-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43199"/>
            <a:ext cx="6096000" cy="342900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81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Race is On</a:t>
            </a:r>
            <a:endParaRPr lang="en-US" sz="5400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All Are Invited To Run the Race</a:t>
            </a:r>
          </a:p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We Must Enter the Race</a:t>
            </a:r>
          </a:p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We Must Follow the Rules</a:t>
            </a:r>
          </a:p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We Must Run To Win</a:t>
            </a:r>
          </a:p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The Race Will Be Judged</a:t>
            </a:r>
          </a:p>
          <a:p>
            <a:pPr>
              <a:buSzPct val="70000"/>
              <a:buFont typeface="Wingdings" panose="05000000000000000000" pitchFamily="2" charset="2"/>
              <a:buChar char="è"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A Prize Is Awarded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30" name="Picture 6" descr="http://cache4.asset-cache.net/gc/165943869-finish-line-runner-sprinter-track-and-field-gettyimages.jpg?v=1&amp;c=IWSAsset&amp;k=2&amp;d=lI59vfvKa3rKeNcLibJD2pGSpey%2BptgtpjZ1UEFk1Bc%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870" y="4800600"/>
            <a:ext cx="3842730" cy="190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066800" y="609600"/>
            <a:ext cx="1143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219200" y="685800"/>
            <a:ext cx="990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371600" y="762000"/>
            <a:ext cx="8382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524000" y="838200"/>
            <a:ext cx="685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97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Race is On</vt:lpstr>
      <vt:lpstr>The Race is 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6</cp:revision>
  <dcterms:created xsi:type="dcterms:W3CDTF">2014-06-19T23:14:31Z</dcterms:created>
  <dcterms:modified xsi:type="dcterms:W3CDTF">2014-06-23T12:09:32Z</dcterms:modified>
</cp:coreProperties>
</file>