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1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5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9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7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8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4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7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0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0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1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9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E9DB-07C7-4059-8BE4-901C0AA0AA6F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3D151-6B61-4F54-9EAA-7A747600C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3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victoryoutreachwhittier.org/wp-content/uploads/2012/03/Redeeming-the-Ti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6592"/>
            <a:ext cx="9144000" cy="499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3157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Impact" panose="020B0806030902050204" pitchFamily="34" charset="0"/>
              </a:rPr>
              <a:t>How Can I Redeem the Time?</a:t>
            </a:r>
            <a:endParaRPr lang="en-US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Proper Use of My Possessions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Proper Use of My Life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Proper Use of My Opportunities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Proper Use of My Knowledge</a:t>
            </a:r>
            <a:endParaRPr lang="en-US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8" name="Picture 4" descr="http://www.clipartheaven.com/clipart/time/time_flies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9342">
            <a:off x="5790228" y="4355577"/>
            <a:ext cx="2972771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6029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27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How Can I Redeem the Time?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5</cp:revision>
  <dcterms:created xsi:type="dcterms:W3CDTF">2014-06-05T13:35:47Z</dcterms:created>
  <dcterms:modified xsi:type="dcterms:W3CDTF">2014-06-09T13:53:45Z</dcterms:modified>
</cp:coreProperties>
</file>