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1" r:id="rId4"/>
    <p:sldId id="257" r:id="rId5"/>
    <p:sldId id="262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1C1B8-27F6-46C4-A39E-9A5704AF8C34}" type="datetimeFigureOut">
              <a:rPr lang="en-US" smtClean="0"/>
              <a:t>6/9/2014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3F119-3DBE-401D-BF79-6B6B345CB8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967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1C1B8-27F6-46C4-A39E-9A5704AF8C34}" type="datetimeFigureOut">
              <a:rPr lang="en-US" smtClean="0"/>
              <a:t>6/9/2014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3F119-3DBE-401D-BF79-6B6B345CB8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758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1C1B8-27F6-46C4-A39E-9A5704AF8C34}" type="datetimeFigureOut">
              <a:rPr lang="en-US" smtClean="0"/>
              <a:t>6/9/2014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3F119-3DBE-401D-BF79-6B6B345CB8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576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1C1B8-27F6-46C4-A39E-9A5704AF8C34}" type="datetimeFigureOut">
              <a:rPr lang="en-US" smtClean="0"/>
              <a:t>6/9/2014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3F119-3DBE-401D-BF79-6B6B345CB8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46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1C1B8-27F6-46C4-A39E-9A5704AF8C34}" type="datetimeFigureOut">
              <a:rPr lang="en-US" smtClean="0"/>
              <a:t>6/9/2014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3F119-3DBE-401D-BF79-6B6B345CB8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111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1C1B8-27F6-46C4-A39E-9A5704AF8C34}" type="datetimeFigureOut">
              <a:rPr lang="en-US" smtClean="0"/>
              <a:t>6/9/2014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3F119-3DBE-401D-BF79-6B6B345CB8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577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1C1B8-27F6-46C4-A39E-9A5704AF8C34}" type="datetimeFigureOut">
              <a:rPr lang="en-US" smtClean="0"/>
              <a:t>6/9/2014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3F119-3DBE-401D-BF79-6B6B345CB8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51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1C1B8-27F6-46C4-A39E-9A5704AF8C34}" type="datetimeFigureOut">
              <a:rPr lang="en-US" smtClean="0"/>
              <a:t>6/9/2014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3F119-3DBE-401D-BF79-6B6B345CB8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471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1C1B8-27F6-46C4-A39E-9A5704AF8C34}" type="datetimeFigureOut">
              <a:rPr lang="en-US" smtClean="0"/>
              <a:t>6/9/2014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3F119-3DBE-401D-BF79-6B6B345CB8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467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1C1B8-27F6-46C4-A39E-9A5704AF8C34}" type="datetimeFigureOut">
              <a:rPr lang="en-US" smtClean="0"/>
              <a:t>6/9/2014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3F119-3DBE-401D-BF79-6B6B345CB8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156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1C1B8-27F6-46C4-A39E-9A5704AF8C34}" type="datetimeFigureOut">
              <a:rPr lang="en-US" smtClean="0"/>
              <a:t>6/9/2014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3F119-3DBE-401D-BF79-6B6B345CB8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587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61C1B8-27F6-46C4-A39E-9A5704AF8C34}" type="datetimeFigureOut">
              <a:rPr lang="en-US" smtClean="0"/>
              <a:t>6/9/2014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43F119-3DBE-401D-BF79-6B6B345CB8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630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rediscoveringthebible.com/Prayer2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68" r="11816"/>
          <a:stretch/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>
            <a:prstTxWarp prst="textCascadeUp">
              <a:avLst>
                <a:gd name="adj" fmla="val 57883"/>
              </a:avLst>
            </a:prstTxWarp>
          </a:bodyPr>
          <a:lstStyle/>
          <a:p>
            <a:r>
              <a:rPr lang="en-US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Hindrances To Prayer</a:t>
            </a:r>
            <a:endParaRPr lang="en-US" dirty="0">
              <a:ln>
                <a:solidFill>
                  <a:schemeClr val="tx1"/>
                </a:solidFill>
              </a:ln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723696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rediscoveringthebible.com/Prayer2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68" r="11816"/>
          <a:stretch/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Conditions of Acceptable Prayer</a:t>
            </a:r>
            <a:endParaRPr lang="en-US" b="1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953000" cy="4525963"/>
          </a:xfrm>
        </p:spPr>
        <p:txBody>
          <a:bodyPr/>
          <a:lstStyle/>
          <a:p>
            <a:r>
              <a:rPr lang="en-US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Must Be Offered In Faith - </a:t>
            </a:r>
            <a:r>
              <a:rPr lang="en-US" b="1" i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James 1:6-7</a:t>
            </a:r>
          </a:p>
          <a:p>
            <a:r>
              <a:rPr lang="en-US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Must Be Keeping God’s Commandments -               </a:t>
            </a:r>
            <a:r>
              <a:rPr lang="en-US" b="1" i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1 John 3:22</a:t>
            </a:r>
          </a:p>
          <a:p>
            <a:r>
              <a:rPr lang="en-US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Must Be According To God’s Will -                          </a:t>
            </a:r>
            <a:r>
              <a:rPr lang="en-US" b="1" i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1 John 5:14-15</a:t>
            </a:r>
            <a:endParaRPr lang="en-US" b="1" i="1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7097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Hindrances To Prayer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 smtClean="0"/>
              <a:t>“…that your prayers may not be hindered”   </a:t>
            </a:r>
            <a:r>
              <a:rPr lang="en-US" dirty="0" smtClean="0"/>
              <a:t>(1 Peter 3:7)</a:t>
            </a:r>
          </a:p>
          <a:p>
            <a:r>
              <a:rPr lang="en-US" b="1" i="1" dirty="0" err="1" smtClean="0"/>
              <a:t>engkoptoo</a:t>
            </a:r>
            <a:endParaRPr lang="en-US" b="1" i="1" dirty="0" smtClean="0"/>
          </a:p>
          <a:p>
            <a:r>
              <a:rPr lang="en-US" dirty="0" smtClean="0"/>
              <a:t>“to cut into, to impede one’s course by cutting off his way” (Thayer)</a:t>
            </a:r>
          </a:p>
          <a:p>
            <a:r>
              <a:rPr lang="en-US" dirty="0" smtClean="0"/>
              <a:t>“was used of ‘impeding’ persons by breaking up the road, or by placing obstacles sharply in the path” (Vine)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8439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Hindrances To Prayer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 smtClean="0"/>
              <a:t>“…that your prayers may not be hindered”   </a:t>
            </a:r>
            <a:r>
              <a:rPr lang="en-US" dirty="0" smtClean="0"/>
              <a:t>(1 Peter 3:7)</a:t>
            </a:r>
          </a:p>
          <a:p>
            <a:r>
              <a:rPr lang="en-US" b="1" i="1" dirty="0" err="1" smtClean="0"/>
              <a:t>engkoptoo</a:t>
            </a:r>
            <a:endParaRPr lang="en-US" b="1" i="1" dirty="0" smtClean="0"/>
          </a:p>
          <a:p>
            <a:r>
              <a:rPr lang="en-US" dirty="0" smtClean="0"/>
              <a:t>“to cut into, to impede one’s course by cutting off his way” (Thayer)</a:t>
            </a:r>
          </a:p>
          <a:p>
            <a:r>
              <a:rPr lang="en-US" dirty="0" smtClean="0"/>
              <a:t>“was used of ‘impeding’ persons by breaking up the road, or by placing obstacles sharply in the path” (Vine)</a:t>
            </a:r>
            <a:endParaRPr lang="en-US" dirty="0"/>
          </a:p>
        </p:txBody>
      </p:sp>
      <p:sp>
        <p:nvSpPr>
          <p:cNvPr id="5" name="Right Triangle 4"/>
          <p:cNvSpPr/>
          <p:nvPr/>
        </p:nvSpPr>
        <p:spPr>
          <a:xfrm flipH="1">
            <a:off x="1828800" y="1524000"/>
            <a:ext cx="7315200" cy="5334000"/>
          </a:xfrm>
          <a:prstGeom prst="rt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181600" y="4508718"/>
            <a:ext cx="36576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b="1" dirty="0" smtClean="0">
                <a:solidFill>
                  <a:schemeClr val="bg1"/>
                </a:solidFill>
              </a:rPr>
              <a:t>There are some things we can do, or fail to do, which will cause our prayers to be hindered. 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276484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rediscoveringthebible.com/Prayer2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68" r="11816"/>
          <a:stretch/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133600"/>
            <a:ext cx="7848600" cy="3611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6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Persistence in Sin </a:t>
            </a:r>
            <a:r>
              <a:rPr lang="en-US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- </a:t>
            </a:r>
            <a:r>
              <a:rPr lang="en-US" b="1" i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Psalm 66:16-19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Hypocrisy </a:t>
            </a:r>
            <a:r>
              <a:rPr lang="en-US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- </a:t>
            </a:r>
            <a:r>
              <a:rPr lang="en-US" b="1" i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Matt. 6:5-6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Being Unmerciful </a:t>
            </a:r>
            <a:r>
              <a:rPr lang="en-US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- </a:t>
            </a:r>
            <a:r>
              <a:rPr lang="en-US" b="1" i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Prov. 21:13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Asking Amiss </a:t>
            </a:r>
            <a:r>
              <a:rPr lang="en-US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- </a:t>
            </a:r>
            <a:r>
              <a:rPr lang="en-US" b="1" i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James 4:2-3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Family Problems </a:t>
            </a:r>
            <a:r>
              <a:rPr lang="en-US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- </a:t>
            </a:r>
            <a:r>
              <a:rPr lang="en-US" b="1" i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1 Peter 3:7</a:t>
            </a:r>
            <a:endParaRPr lang="en-US" b="1" i="1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85800" y="381000"/>
            <a:ext cx="7772400" cy="1752600"/>
          </a:xfrm>
          <a:prstGeom prst="rect">
            <a:avLst/>
          </a:prstGeom>
        </p:spPr>
        <p:txBody>
          <a:bodyPr vert="horz" lIns="91440" tIns="45720" rIns="91440" bIns="45720" numCol="1" rtlCol="0" anchor="ctr">
            <a:prstTxWarp prst="textCascadeUp">
              <a:avLst>
                <a:gd name="adj" fmla="val 57883"/>
              </a:avLst>
            </a:prstTxWarp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Hindrances To Prayer</a:t>
            </a:r>
            <a:endParaRPr lang="en-US" dirty="0">
              <a:ln>
                <a:solidFill>
                  <a:schemeClr val="tx1"/>
                </a:solidFill>
              </a:ln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44660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211</Words>
  <Application>Microsoft Office PowerPoint</Application>
  <PresentationFormat>On-screen Show (4:3)</PresentationFormat>
  <Paragraphs>22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Hindrances To Prayer</vt:lpstr>
      <vt:lpstr>Conditions of Acceptable Prayer</vt:lpstr>
      <vt:lpstr>Hindrances To Prayer</vt:lpstr>
      <vt:lpstr>Hindrances To Prayer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</dc:creator>
  <cp:lastModifiedBy>Guest</cp:lastModifiedBy>
  <cp:revision>9</cp:revision>
  <dcterms:created xsi:type="dcterms:W3CDTF">2014-06-05T13:40:30Z</dcterms:created>
  <dcterms:modified xsi:type="dcterms:W3CDTF">2014-06-09T13:54:32Z</dcterms:modified>
</cp:coreProperties>
</file>