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3" r:id="rId5"/>
    <p:sldId id="265" r:id="rId6"/>
    <p:sldId id="267" r:id="rId7"/>
    <p:sldId id="266" r:id="rId8"/>
    <p:sldId id="268" r:id="rId9"/>
    <p:sldId id="269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8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2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2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8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7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2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8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6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0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0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8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C4761-5DC0-483F-B0DB-B8D2A8D456BE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A483C-165D-4E8A-B546-5445B61CD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78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apermasters.com/images/job-bi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6096000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03237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Job suffered greatly. 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He had many questions.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8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Like Job, we have many questions.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Is there a mediator between God and man?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If a man dies, shall he live again?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 know my Redeemer lives!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Where can I find God?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 am Insignificant!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6" name="Picture 2" descr="http://www.jameswknox.net/store/images/BumperStic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7892">
            <a:off x="3265087" y="4359682"/>
            <a:ext cx="5390799" cy="182613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53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apermasters.com/images/job-bi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6096000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503237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Job suffered greatly. 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He had many questions.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5" name="Picture 6" descr="http://b.vimeocdn.com/ts/433/742/433742090_6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5943600" cy="3343276"/>
          </a:xfrm>
          <a:prstGeom prst="rect">
            <a:avLst/>
          </a:prstGeom>
          <a:noFill/>
          <a:ln w="5715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94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1. The Cry for a Mediator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b="1" i="1" dirty="0" smtClean="0"/>
              <a:t>“Nor </a:t>
            </a:r>
            <a:r>
              <a:rPr lang="en-US" b="1" i="1" dirty="0"/>
              <a:t>is there any mediator between us</a:t>
            </a:r>
            <a:r>
              <a:rPr lang="en-US" b="1" i="1" dirty="0" smtClean="0"/>
              <a:t>, who </a:t>
            </a:r>
            <a:r>
              <a:rPr lang="en-US" b="1" i="1" dirty="0"/>
              <a:t>may lay his hand on us </a:t>
            </a:r>
            <a:r>
              <a:rPr lang="en-US" b="1" i="1" dirty="0" smtClean="0"/>
              <a:t>both” </a:t>
            </a:r>
            <a:r>
              <a:rPr lang="en-US" b="1" dirty="0" smtClean="0"/>
              <a:t>(Job 9:33).</a:t>
            </a:r>
          </a:p>
          <a:p>
            <a:endParaRPr lang="en-US" sz="2000" b="1" dirty="0"/>
          </a:p>
          <a:p>
            <a:r>
              <a:rPr lang="en-US" b="1" dirty="0" smtClean="0"/>
              <a:t>Jesus is this Mediator</a:t>
            </a:r>
          </a:p>
          <a:p>
            <a:pPr lvl="1"/>
            <a:r>
              <a:rPr lang="en-US" b="1" dirty="0" smtClean="0"/>
              <a:t>1 Tim. 2:5</a:t>
            </a:r>
          </a:p>
          <a:p>
            <a:pPr lvl="1"/>
            <a:r>
              <a:rPr lang="en-US" b="1" dirty="0" smtClean="0"/>
              <a:t>Heb. 2:17-18</a:t>
            </a:r>
            <a:r>
              <a:rPr lang="en-US" b="1" dirty="0"/>
              <a:t>, </a:t>
            </a:r>
            <a:r>
              <a:rPr lang="en-US" b="1" dirty="0" smtClean="0"/>
              <a:t>4:14-16, 7:25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40617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2. The Question of Man’s Immortality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“If </a:t>
            </a:r>
            <a:r>
              <a:rPr lang="en-US" b="1" i="1" dirty="0"/>
              <a:t>a man dies, shall he live </a:t>
            </a:r>
            <a:r>
              <a:rPr lang="en-US" b="1" i="1" dirty="0" smtClean="0"/>
              <a:t>again?”</a:t>
            </a:r>
            <a:r>
              <a:rPr lang="en-US" sz="2800" b="1" i="1" dirty="0" smtClean="0"/>
              <a:t> </a:t>
            </a:r>
            <a:r>
              <a:rPr lang="en-US" sz="2800" b="1" dirty="0" smtClean="0"/>
              <a:t>(Job 14:14)</a:t>
            </a:r>
          </a:p>
          <a:p>
            <a:endParaRPr lang="en-US" sz="2000" b="1" dirty="0"/>
          </a:p>
          <a:p>
            <a:pPr lvl="0"/>
            <a:r>
              <a:rPr lang="en-US" b="1" dirty="0"/>
              <a:t>Jesus is the resurrection and the </a:t>
            </a:r>
            <a:r>
              <a:rPr lang="en-US" b="1" dirty="0" smtClean="0"/>
              <a:t>life -             John 11:23-26</a:t>
            </a:r>
            <a:endParaRPr lang="en-US" b="1" dirty="0"/>
          </a:p>
          <a:p>
            <a:pPr lvl="0"/>
            <a:r>
              <a:rPr lang="en-US" b="1" dirty="0" smtClean="0"/>
              <a:t>Man </a:t>
            </a:r>
            <a:r>
              <a:rPr lang="en-US" b="1" dirty="0"/>
              <a:t>continues to exist even after physical </a:t>
            </a:r>
            <a:r>
              <a:rPr lang="en-US" b="1" dirty="0" smtClean="0"/>
              <a:t>death - Matt</a:t>
            </a:r>
            <a:r>
              <a:rPr lang="en-US" b="1" dirty="0"/>
              <a:t>. </a:t>
            </a:r>
            <a:r>
              <a:rPr lang="en-US" b="1" dirty="0" smtClean="0"/>
              <a:t>22:31-32</a:t>
            </a:r>
            <a:endParaRPr lang="en-US" b="1" dirty="0"/>
          </a:p>
          <a:p>
            <a:pPr lvl="0"/>
            <a:r>
              <a:rPr lang="en-US" b="1" dirty="0"/>
              <a:t>T</a:t>
            </a:r>
            <a:r>
              <a:rPr lang="en-US" b="1" dirty="0" smtClean="0"/>
              <a:t>here </a:t>
            </a:r>
            <a:r>
              <a:rPr lang="en-US" b="1" dirty="0"/>
              <a:t>will be a </a:t>
            </a:r>
            <a:r>
              <a:rPr lang="en-US" b="1" dirty="0" smtClean="0"/>
              <a:t>resurrection -                           John 5:28-29; 1 </a:t>
            </a:r>
            <a:r>
              <a:rPr lang="en-US" b="1" dirty="0"/>
              <a:t>Thess. </a:t>
            </a:r>
            <a:r>
              <a:rPr lang="en-US" b="1" dirty="0" smtClean="0"/>
              <a:t>4:14-16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509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3. My Redeemer Lives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25"/>
            </a:pPr>
            <a:r>
              <a:rPr lang="en-US" b="1" i="1" dirty="0" smtClean="0"/>
              <a:t>For </a:t>
            </a:r>
            <a:r>
              <a:rPr lang="en-US" b="1" i="1" dirty="0"/>
              <a:t>I know that my Redeemer lives</a:t>
            </a:r>
            <a:r>
              <a:rPr lang="en-US" b="1" i="1" dirty="0" smtClean="0"/>
              <a:t>, and </a:t>
            </a:r>
            <a:r>
              <a:rPr lang="en-US" b="1" i="1" dirty="0"/>
              <a:t>He shall stand at last on the earth; </a:t>
            </a:r>
          </a:p>
          <a:p>
            <a:pPr marL="514350" indent="-514350">
              <a:buSzPct val="90000"/>
              <a:buFont typeface="+mj-lt"/>
              <a:buAutoNum type="arabicPeriod" startAt="25"/>
            </a:pPr>
            <a:r>
              <a:rPr lang="en-US" b="1" i="1" dirty="0" smtClean="0"/>
              <a:t>And </a:t>
            </a:r>
            <a:r>
              <a:rPr lang="en-US" b="1" i="1" dirty="0"/>
              <a:t>after my skin is destroyed, this I </a:t>
            </a:r>
            <a:r>
              <a:rPr lang="en-US" b="1" i="1" dirty="0" smtClean="0"/>
              <a:t>know, that </a:t>
            </a:r>
            <a:r>
              <a:rPr lang="en-US" b="1" i="1" dirty="0"/>
              <a:t>in my flesh I shall see God, </a:t>
            </a:r>
          </a:p>
          <a:p>
            <a:pPr marL="514350" indent="-514350">
              <a:buSzPct val="90000"/>
              <a:buFont typeface="+mj-lt"/>
              <a:buAutoNum type="arabicPeriod" startAt="25"/>
            </a:pPr>
            <a:r>
              <a:rPr lang="en-US" b="1" i="1" dirty="0" smtClean="0"/>
              <a:t>Whom </a:t>
            </a:r>
            <a:r>
              <a:rPr lang="en-US" b="1" i="1" dirty="0"/>
              <a:t>I shall see for myself</a:t>
            </a:r>
            <a:r>
              <a:rPr lang="en-US" b="1" i="1" dirty="0" smtClean="0"/>
              <a:t>, and </a:t>
            </a:r>
            <a:r>
              <a:rPr lang="en-US" b="1" i="1" dirty="0"/>
              <a:t>my eyes shall behold, and not another</a:t>
            </a:r>
            <a:r>
              <a:rPr lang="en-US" b="1" i="1" dirty="0" smtClean="0"/>
              <a:t>. How </a:t>
            </a:r>
            <a:r>
              <a:rPr lang="en-US" b="1" i="1" dirty="0"/>
              <a:t>my heart yearns within me! </a:t>
            </a:r>
          </a:p>
          <a:p>
            <a:pPr marL="0" indent="0" algn="r">
              <a:buNone/>
            </a:pPr>
            <a:r>
              <a:rPr lang="en-US" b="1" i="1" dirty="0" smtClean="0"/>
              <a:t>Job 19:25-27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1448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3. My Redeemer Lives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25"/>
            </a:pPr>
            <a:r>
              <a:rPr lang="en-US" b="1" i="1" dirty="0" smtClean="0"/>
              <a:t>For </a:t>
            </a:r>
            <a:r>
              <a:rPr lang="en-US" b="1" i="1" dirty="0"/>
              <a:t>I know that my Redeemer lives</a:t>
            </a:r>
            <a:r>
              <a:rPr lang="en-US" b="1" i="1" dirty="0" smtClean="0"/>
              <a:t>, and </a:t>
            </a:r>
            <a:r>
              <a:rPr lang="en-US" b="1" i="1" dirty="0"/>
              <a:t>He shall stand at last on the earth; </a:t>
            </a:r>
          </a:p>
          <a:p>
            <a:pPr marL="514350" indent="-514350">
              <a:buSzPct val="90000"/>
              <a:buFont typeface="+mj-lt"/>
              <a:buAutoNum type="arabicPeriod" startAt="25"/>
            </a:pPr>
            <a:r>
              <a:rPr lang="en-US" b="1" i="1" dirty="0" smtClean="0"/>
              <a:t>And </a:t>
            </a:r>
            <a:r>
              <a:rPr lang="en-US" b="1" i="1" dirty="0"/>
              <a:t>after my skin is destroyed, this I </a:t>
            </a:r>
            <a:r>
              <a:rPr lang="en-US" b="1" i="1" dirty="0" smtClean="0"/>
              <a:t>know, that </a:t>
            </a:r>
            <a:r>
              <a:rPr lang="en-US" b="1" i="1" dirty="0"/>
              <a:t>in my flesh I shall see God, </a:t>
            </a:r>
          </a:p>
          <a:p>
            <a:pPr marL="514350" indent="-514350">
              <a:buSzPct val="90000"/>
              <a:buFont typeface="+mj-lt"/>
              <a:buAutoNum type="arabicPeriod" startAt="25"/>
            </a:pPr>
            <a:r>
              <a:rPr lang="en-US" b="1" i="1" dirty="0" smtClean="0"/>
              <a:t>Whom </a:t>
            </a:r>
            <a:r>
              <a:rPr lang="en-US" b="1" i="1" dirty="0"/>
              <a:t>I shall see for myself</a:t>
            </a:r>
            <a:r>
              <a:rPr lang="en-US" b="1" i="1" dirty="0" smtClean="0"/>
              <a:t>, and </a:t>
            </a:r>
            <a:r>
              <a:rPr lang="en-US" b="1" i="1" dirty="0"/>
              <a:t>my eyes shall behold, and not another</a:t>
            </a:r>
            <a:r>
              <a:rPr lang="en-US" b="1" i="1" dirty="0" smtClean="0"/>
              <a:t>. How </a:t>
            </a:r>
            <a:r>
              <a:rPr lang="en-US" b="1" i="1" dirty="0"/>
              <a:t>my heart yearns within me! </a:t>
            </a:r>
          </a:p>
          <a:p>
            <a:pPr marL="0" indent="0" algn="r">
              <a:buNone/>
            </a:pPr>
            <a:r>
              <a:rPr lang="en-US" b="1" i="1" dirty="0" smtClean="0"/>
              <a:t>Job 19:25-27</a:t>
            </a:r>
            <a:endParaRPr lang="en-US" b="1" i="1" dirty="0"/>
          </a:p>
        </p:txBody>
      </p:sp>
      <p:sp>
        <p:nvSpPr>
          <p:cNvPr id="4" name="Rectangle 3"/>
          <p:cNvSpPr/>
          <p:nvPr/>
        </p:nvSpPr>
        <p:spPr>
          <a:xfrm>
            <a:off x="2133600" y="3810000"/>
            <a:ext cx="6553200" cy="2667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4114800"/>
            <a:ext cx="5715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Jesus is our </a:t>
            </a:r>
            <a:r>
              <a:rPr lang="en-US" sz="3200" b="1" dirty="0" smtClean="0">
                <a:solidFill>
                  <a:schemeClr val="bg1"/>
                </a:solidFill>
              </a:rPr>
              <a:t>redeemer -               </a:t>
            </a:r>
            <a:r>
              <a:rPr lang="en-US" sz="2800" b="1" dirty="0" smtClean="0">
                <a:solidFill>
                  <a:schemeClr val="bg1"/>
                </a:solidFill>
              </a:rPr>
              <a:t>Gal</a:t>
            </a:r>
            <a:r>
              <a:rPr lang="en-US" sz="2800" b="1" dirty="0">
                <a:solidFill>
                  <a:schemeClr val="bg1"/>
                </a:solidFill>
              </a:rPr>
              <a:t>. 3:13; Titus 2:13-14</a:t>
            </a:r>
            <a:endParaRPr lang="en-US" sz="32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Jesus </a:t>
            </a:r>
            <a:r>
              <a:rPr lang="en-US" sz="3200" b="1" dirty="0" smtClean="0">
                <a:solidFill>
                  <a:schemeClr val="bg1"/>
                </a:solidFill>
              </a:rPr>
              <a:t>lives - </a:t>
            </a:r>
            <a:r>
              <a:rPr lang="en-US" sz="2800" b="1" dirty="0">
                <a:solidFill>
                  <a:schemeClr val="bg1"/>
                </a:solidFill>
              </a:rPr>
              <a:t>Heb. 7:25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We shall see </a:t>
            </a:r>
            <a:r>
              <a:rPr lang="en-US" sz="3200" b="1" dirty="0" smtClean="0">
                <a:solidFill>
                  <a:schemeClr val="bg1"/>
                </a:solidFill>
              </a:rPr>
              <a:t>Him - </a:t>
            </a:r>
            <a:r>
              <a:rPr lang="en-US" sz="2800" b="1" dirty="0">
                <a:solidFill>
                  <a:schemeClr val="bg1"/>
                </a:solidFill>
              </a:rPr>
              <a:t>Titus </a:t>
            </a:r>
            <a:r>
              <a:rPr lang="en-US" sz="2800" b="1" dirty="0" smtClean="0">
                <a:solidFill>
                  <a:schemeClr val="bg1"/>
                </a:solidFill>
              </a:rPr>
              <a:t>2:13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39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4. Where Can Man Find God?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“</a:t>
            </a:r>
            <a:r>
              <a:rPr lang="en-US" b="1" i="1" dirty="0"/>
              <a:t>Oh, that I knew where I might find him</a:t>
            </a:r>
            <a:r>
              <a:rPr lang="en-US" b="1" i="1" dirty="0" smtClean="0"/>
              <a:t>.”</a:t>
            </a:r>
            <a:r>
              <a:rPr lang="en-US" sz="2800" b="1" i="1" dirty="0" smtClean="0"/>
              <a:t>  </a:t>
            </a:r>
            <a:r>
              <a:rPr lang="en-US" sz="2800" b="1" dirty="0" smtClean="0"/>
              <a:t>(Job 23:3)</a:t>
            </a:r>
          </a:p>
          <a:p>
            <a:endParaRPr lang="en-US" sz="2000" b="1" dirty="0"/>
          </a:p>
          <a:p>
            <a:pPr lvl="0"/>
            <a:r>
              <a:rPr lang="en-US" b="1" dirty="0" smtClean="0"/>
              <a:t>God is found in Jesus - John 14:6-9</a:t>
            </a:r>
            <a:endParaRPr lang="en-US" b="1" dirty="0"/>
          </a:p>
          <a:p>
            <a:pPr lvl="1"/>
            <a:r>
              <a:rPr lang="en-US" b="1" dirty="0" smtClean="0"/>
              <a:t>Jesus shows us what God is like</a:t>
            </a:r>
            <a:endParaRPr lang="en-US" b="1" dirty="0"/>
          </a:p>
          <a:p>
            <a:pPr lvl="1"/>
            <a:r>
              <a:rPr lang="en-US" b="1" dirty="0" smtClean="0"/>
              <a:t>Jesus is the only pathway to God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8658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5. The Worth of Man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“Behold</a:t>
            </a:r>
            <a:r>
              <a:rPr lang="en-US" b="1" i="1" dirty="0"/>
              <a:t>, I am insignificant; what can I reply to </a:t>
            </a:r>
            <a:r>
              <a:rPr lang="en-US" b="1" i="1" dirty="0" smtClean="0"/>
              <a:t>Thee?”</a:t>
            </a:r>
            <a:r>
              <a:rPr lang="en-US" sz="2800" b="1" i="1" dirty="0" smtClean="0"/>
              <a:t>  </a:t>
            </a:r>
            <a:r>
              <a:rPr lang="en-US" sz="2800" b="1" dirty="0" smtClean="0"/>
              <a:t>(Job 40:4, NASV)</a:t>
            </a:r>
          </a:p>
          <a:p>
            <a:endParaRPr lang="en-US" sz="2000" b="1" dirty="0"/>
          </a:p>
          <a:p>
            <a:pPr lvl="0"/>
            <a:r>
              <a:rPr lang="en-US" b="1" dirty="0"/>
              <a:t>Jesus </a:t>
            </a:r>
            <a:r>
              <a:rPr lang="en-US" b="1" dirty="0" smtClean="0"/>
              <a:t>proclaims the true worth of man.</a:t>
            </a:r>
            <a:endParaRPr lang="en-US" b="1" dirty="0"/>
          </a:p>
          <a:p>
            <a:pPr lvl="1"/>
            <a:r>
              <a:rPr lang="en-US" b="1" dirty="0" smtClean="0"/>
              <a:t>A man’s soul is worth more than the entire world - Matt</a:t>
            </a:r>
            <a:r>
              <a:rPr lang="en-US" b="1" dirty="0"/>
              <a:t>. </a:t>
            </a:r>
            <a:r>
              <a:rPr lang="en-US" b="1" dirty="0" smtClean="0"/>
              <a:t>16:26</a:t>
            </a:r>
            <a:endParaRPr lang="en-US" b="1" dirty="0"/>
          </a:p>
          <a:p>
            <a:pPr lvl="1"/>
            <a:r>
              <a:rPr lang="en-US" b="1" dirty="0" smtClean="0"/>
              <a:t>Man is worth the death of God’s Son - John 3:16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033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5. The Worth of Man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“Behold</a:t>
            </a:r>
            <a:r>
              <a:rPr lang="en-US" b="1" i="1" dirty="0"/>
              <a:t>, I am insignificant; what can I reply to </a:t>
            </a:r>
            <a:r>
              <a:rPr lang="en-US" b="1" i="1" dirty="0" smtClean="0"/>
              <a:t>Thee?”</a:t>
            </a:r>
            <a:r>
              <a:rPr lang="en-US" sz="2800" b="1" i="1" dirty="0" smtClean="0"/>
              <a:t>  </a:t>
            </a:r>
            <a:r>
              <a:rPr lang="en-US" sz="2800" b="1" dirty="0" smtClean="0"/>
              <a:t>(Job 40:4, NASV)</a:t>
            </a:r>
          </a:p>
          <a:p>
            <a:endParaRPr lang="en-US" sz="2000" b="1" dirty="0"/>
          </a:p>
          <a:p>
            <a:pPr lvl="0"/>
            <a:r>
              <a:rPr lang="en-US" b="1" dirty="0"/>
              <a:t>Jesus </a:t>
            </a:r>
            <a:r>
              <a:rPr lang="en-US" b="1" dirty="0" smtClean="0"/>
              <a:t>proclaims the true worth of man.</a:t>
            </a:r>
            <a:endParaRPr lang="en-US" b="1" dirty="0"/>
          </a:p>
          <a:p>
            <a:pPr lvl="1"/>
            <a:r>
              <a:rPr lang="en-US" b="1" dirty="0" smtClean="0"/>
              <a:t>A man’s soul is worth more than the entire world - Matt</a:t>
            </a:r>
            <a:r>
              <a:rPr lang="en-US" b="1" dirty="0"/>
              <a:t>. </a:t>
            </a:r>
            <a:r>
              <a:rPr lang="en-US" b="1" dirty="0" smtClean="0"/>
              <a:t>16:26</a:t>
            </a:r>
            <a:endParaRPr lang="en-US" b="1" dirty="0"/>
          </a:p>
          <a:p>
            <a:pPr lvl="1"/>
            <a:r>
              <a:rPr lang="en-US" b="1" dirty="0" smtClean="0"/>
              <a:t>Man is worth the death of God’s Son - John 3:16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752600" y="4419600"/>
            <a:ext cx="6934200" cy="2057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33600" y="460254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Compared to God we are nothing; but in the eyes of God we are everything!</a:t>
            </a:r>
          </a:p>
        </p:txBody>
      </p:sp>
    </p:spTree>
    <p:extLst>
      <p:ext uri="{BB962C8B-B14F-4D97-AF65-F5344CB8AC3E}">
        <p14:creationId xmlns:p14="http://schemas.microsoft.com/office/powerpoint/2010/main" val="39381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505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1. The Cry for a Mediator</vt:lpstr>
      <vt:lpstr>2. The Question of Man’s Immortality</vt:lpstr>
      <vt:lpstr>3. My Redeemer Lives</vt:lpstr>
      <vt:lpstr>3. My Redeemer Lives</vt:lpstr>
      <vt:lpstr>4. Where Can Man Find God?</vt:lpstr>
      <vt:lpstr>5. The Worth of Man</vt:lpstr>
      <vt:lpstr>5. The Worth of Man</vt:lpstr>
      <vt:lpstr>Like Job, we have many questions.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and Job</dc:title>
  <dc:creator>Heath</dc:creator>
  <cp:lastModifiedBy>Guest</cp:lastModifiedBy>
  <cp:revision>11</cp:revision>
  <dcterms:created xsi:type="dcterms:W3CDTF">2014-05-30T00:51:34Z</dcterms:created>
  <dcterms:modified xsi:type="dcterms:W3CDTF">2014-06-01T21:18:38Z</dcterms:modified>
</cp:coreProperties>
</file>