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5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2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4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8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5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2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6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D0D4-B3E3-40ED-AC7D-B2A27D7EBA3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851A3-C486-4B39-B811-4485AC36D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5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njoyingyourmarriage.com/wp-content/uploads/2013/03/rings3-1024x68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7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0" y="3733800"/>
            <a:ext cx="4800600" cy="2895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28575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  “Adultery-Proof” Our Marriage</a:t>
            </a:r>
            <a:endParaRPr lang="en-US" sz="4800" b="1" dirty="0">
              <a:ln w="28575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518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To Avoid Adultery</a:t>
            </a:r>
            <a:endParaRPr lang="en-US" b="1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Call it what it is – SIN!</a:t>
            </a:r>
          </a:p>
          <a:p>
            <a:r>
              <a:rPr lang="en-US" sz="3600" b="1" dirty="0" smtClean="0"/>
              <a:t>Honor Your Marriage Covenant</a:t>
            </a:r>
          </a:p>
          <a:p>
            <a:r>
              <a:rPr lang="en-US" sz="3600" b="1" dirty="0" smtClean="0"/>
              <a:t>Remember the Consequences</a:t>
            </a:r>
          </a:p>
          <a:p>
            <a:r>
              <a:rPr lang="en-US" sz="3600" b="1" dirty="0" smtClean="0"/>
              <a:t>Find Fulfillment in Your Marriage</a:t>
            </a:r>
          </a:p>
          <a:p>
            <a:r>
              <a:rPr lang="en-US" sz="3600" b="1" dirty="0" smtClean="0"/>
              <a:t>Avoid Inviting Behavior and Dress</a:t>
            </a:r>
          </a:p>
          <a:p>
            <a:r>
              <a:rPr lang="en-US" sz="3600" b="1" dirty="0" smtClean="0"/>
              <a:t>Remove Opportunities</a:t>
            </a:r>
          </a:p>
          <a:p>
            <a:r>
              <a:rPr lang="en-US" sz="3600" b="1" dirty="0" smtClean="0"/>
              <a:t>Flee Fornication!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65237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To   “Adultery-Proof” Our Marriage</vt:lpstr>
      <vt:lpstr>How To Avoid Adultery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“Adultery-Proof” Our Marriage</dc:title>
  <dc:creator>Heath</dc:creator>
  <cp:lastModifiedBy>Guest</cp:lastModifiedBy>
  <cp:revision>6</cp:revision>
  <dcterms:created xsi:type="dcterms:W3CDTF">2014-05-16T14:09:56Z</dcterms:created>
  <dcterms:modified xsi:type="dcterms:W3CDTF">2014-05-19T01:00:54Z</dcterms:modified>
</cp:coreProperties>
</file>