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DE3D7C95-568F-4273-8116-485CC617967A}" type="datetimeFigureOut">
              <a:rPr lang="en-US" smtClean="0"/>
              <a:t>5/17/2014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28778DA-E1E0-48A6-AF35-670A5DD09A58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D7C95-568F-4273-8116-485CC617967A}" type="datetimeFigureOut">
              <a:rPr lang="en-US" smtClean="0"/>
              <a:t>5/17/2014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778DA-E1E0-48A6-AF35-670A5DD09A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D7C95-568F-4273-8116-485CC617967A}" type="datetimeFigureOut">
              <a:rPr lang="en-US" smtClean="0"/>
              <a:t>5/17/2014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778DA-E1E0-48A6-AF35-670A5DD09A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D7C95-568F-4273-8116-485CC617967A}" type="datetimeFigureOut">
              <a:rPr lang="en-US" smtClean="0"/>
              <a:t>5/17/2014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778DA-E1E0-48A6-AF35-670A5DD09A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D7C95-568F-4273-8116-485CC617967A}" type="datetimeFigureOut">
              <a:rPr lang="en-US" smtClean="0"/>
              <a:t>5/17/2014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778DA-E1E0-48A6-AF35-670A5DD09A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D7C95-568F-4273-8116-485CC617967A}" type="datetimeFigureOut">
              <a:rPr lang="en-US" smtClean="0"/>
              <a:t>5/17/2014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778DA-E1E0-48A6-AF35-670A5DD09A5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D7C95-568F-4273-8116-485CC617967A}" type="datetimeFigureOut">
              <a:rPr lang="en-US" smtClean="0"/>
              <a:t>5/17/2014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778DA-E1E0-48A6-AF35-670A5DD09A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D7C95-568F-4273-8116-485CC617967A}" type="datetimeFigureOut">
              <a:rPr lang="en-US" smtClean="0"/>
              <a:t>5/17/2014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778DA-E1E0-48A6-AF35-670A5DD09A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D7C95-568F-4273-8116-485CC617967A}" type="datetimeFigureOut">
              <a:rPr lang="en-US" smtClean="0"/>
              <a:t>5/17/2014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778DA-E1E0-48A6-AF35-670A5DD09A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D7C95-568F-4273-8116-485CC617967A}" type="datetimeFigureOut">
              <a:rPr lang="en-US" smtClean="0"/>
              <a:t>5/17/2014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778DA-E1E0-48A6-AF35-670A5DD09A58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D7C95-568F-4273-8116-485CC617967A}" type="datetimeFigureOut">
              <a:rPr lang="en-US" smtClean="0"/>
              <a:t>5/17/2014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778DA-E1E0-48A6-AF35-670A5DD09A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DE3D7C95-568F-4273-8116-485CC617967A}" type="datetimeFigureOut">
              <a:rPr lang="en-US" smtClean="0"/>
              <a:t>5/17/2014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728778DA-E1E0-48A6-AF35-670A5DD09A5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3300" b="1" dirty="0" smtClean="0"/>
              <a:t>Waiting On </a:t>
            </a:r>
            <a:r>
              <a:rPr lang="en-US" sz="3300" b="1" dirty="0" err="1" smtClean="0"/>
              <a:t>Sisera’s</a:t>
            </a:r>
            <a:r>
              <a:rPr lang="en-US" sz="3300" b="1" dirty="0" smtClean="0"/>
              <a:t> Chariot</a:t>
            </a:r>
            <a:endParaRPr lang="en-US" sz="33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/>
              <a:t>Judges 5:28-30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894250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Waiting On Something That   Will Not Happen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510823"/>
            <a:ext cx="6777317" cy="350897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b="1" dirty="0" smtClean="0"/>
              <a:t>Spiritual Growth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1" dirty="0" smtClean="0"/>
              <a:t>A Happy Marriage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1" dirty="0" smtClean="0"/>
              <a:t>Well Behaved Children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1" dirty="0" smtClean="0"/>
              <a:t>Church Growth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1" dirty="0" smtClean="0"/>
              <a:t>A Home in Heaven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345400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27</Words>
  <Application>Microsoft Office PowerPoint</Application>
  <PresentationFormat>On-screen Show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Austin</vt:lpstr>
      <vt:lpstr>Waiting On Sisera’s Chariot</vt:lpstr>
      <vt:lpstr>Waiting On Something That   Will Not Happen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Waiting On Sisera’s Chariot</dc:title>
  <dc:creator>Heath</dc:creator>
  <cp:lastModifiedBy>Guest</cp:lastModifiedBy>
  <cp:revision>4</cp:revision>
  <dcterms:created xsi:type="dcterms:W3CDTF">2014-05-10T18:12:58Z</dcterms:created>
  <dcterms:modified xsi:type="dcterms:W3CDTF">2014-05-17T21:46:05Z</dcterms:modified>
</cp:coreProperties>
</file>