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CA0-67F4-42A8-AB44-2AE9DD147D7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3B-FAA9-4A5F-80F7-C25336E3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0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CA0-67F4-42A8-AB44-2AE9DD147D7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3B-FAA9-4A5F-80F7-C25336E3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3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CA0-67F4-42A8-AB44-2AE9DD147D7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3B-FAA9-4A5F-80F7-C25336E3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CA0-67F4-42A8-AB44-2AE9DD147D7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3B-FAA9-4A5F-80F7-C25336E3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2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CA0-67F4-42A8-AB44-2AE9DD147D7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3B-FAA9-4A5F-80F7-C25336E3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3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CA0-67F4-42A8-AB44-2AE9DD147D7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3B-FAA9-4A5F-80F7-C25336E3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CA0-67F4-42A8-AB44-2AE9DD147D7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3B-FAA9-4A5F-80F7-C25336E3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CA0-67F4-42A8-AB44-2AE9DD147D7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3B-FAA9-4A5F-80F7-C25336E3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1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CA0-67F4-42A8-AB44-2AE9DD147D7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3B-FAA9-4A5F-80F7-C25336E3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CA0-67F4-42A8-AB44-2AE9DD147D7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3B-FAA9-4A5F-80F7-C25336E3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CA0-67F4-42A8-AB44-2AE9DD147D7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3B-FAA9-4A5F-80F7-C25336E3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BCA0-67F4-42A8-AB44-2AE9DD147D7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823B-FAA9-4A5F-80F7-C25336E3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7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photos.com/wp-content/uploads/2014/03/Earth-Shine-Wallpaper-Compu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1355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0573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“Greatness” of                          the Great Commission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28:18-20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7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The “All’s” of the Great Commission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All Authority</a:t>
            </a:r>
          </a:p>
          <a:p>
            <a:r>
              <a:rPr lang="en-US" sz="3600" b="1" dirty="0" smtClean="0"/>
              <a:t>All Nations</a:t>
            </a:r>
          </a:p>
          <a:p>
            <a:r>
              <a:rPr lang="en-US" sz="3600" b="1" dirty="0" smtClean="0"/>
              <a:t>All Things I Have Commanded</a:t>
            </a:r>
          </a:p>
          <a:p>
            <a:r>
              <a:rPr lang="en-US" sz="3600" b="1" dirty="0" smtClean="0"/>
              <a:t>I Am With You Always</a:t>
            </a:r>
            <a:endParaRPr lang="en-US" sz="3600" b="1" dirty="0"/>
          </a:p>
        </p:txBody>
      </p:sp>
      <p:pic>
        <p:nvPicPr>
          <p:cNvPr id="2050" name="Picture 2" descr="http://paceimmanuel.org/wp-content/uploads/2010/11/open-bib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The “Greatness” of                          the Great Commission</vt:lpstr>
      <vt:lpstr>The “All’s” of the Great Commission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Greatness of the Great Commission</dc:title>
  <dc:creator>Heath</dc:creator>
  <cp:lastModifiedBy>Guest</cp:lastModifiedBy>
  <cp:revision>4</cp:revision>
  <dcterms:created xsi:type="dcterms:W3CDTF">2014-05-09T14:00:29Z</dcterms:created>
  <dcterms:modified xsi:type="dcterms:W3CDTF">2014-05-17T21:44:37Z</dcterms:modified>
</cp:coreProperties>
</file>