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74" r:id="rId8"/>
    <p:sldId id="270" r:id="rId9"/>
    <p:sldId id="272" r:id="rId10"/>
    <p:sldId id="27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9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04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51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2097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82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7709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04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81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8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6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96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1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3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7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0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01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5D8D965-FC37-4A4D-9E95-112D40E261E5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05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782"/>
            <a:ext cx="9144000" cy="68451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5142" y="206829"/>
            <a:ext cx="7728857" cy="4060371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latin typeface="Arial Black" panose="020B0A04020102020204" pitchFamily="34" charset="0"/>
              </a:rPr>
              <a:t>Following the Pattern</a:t>
            </a:r>
            <a:endParaRPr lang="en-US" sz="8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14760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Application - Widows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9485" y="1087475"/>
            <a:ext cx="858388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/>
              <a:t>Jas. 1:27 – individual responsibility</a:t>
            </a:r>
          </a:p>
          <a:p>
            <a:pPr marL="403225" indent="-403225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/>
              <a:t>Acts 6:1-6 – directly by the church</a:t>
            </a:r>
          </a:p>
          <a:p>
            <a:pPr marL="403225" indent="-403225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1 Tim. 5:1-16 – only some widows</a:t>
            </a:r>
          </a:p>
          <a:p>
            <a:pPr marL="403225" indent="-403225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416281035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God’s pattern for salvation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0485" y="1360712"/>
            <a:ext cx="73152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Hear – Romans 10:17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Believe – Hebrews 11:6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Repent – Luke 13:3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Confess – Romans 10:10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Be Baptized – Mark 16:16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Then Remain Faithful – Matt. 24:13</a:t>
            </a:r>
          </a:p>
        </p:txBody>
      </p:sp>
    </p:spTree>
    <p:extLst>
      <p:ext uri="{BB962C8B-B14F-4D97-AF65-F5344CB8AC3E}">
        <p14:creationId xmlns:p14="http://schemas.microsoft.com/office/powerpoint/2010/main" val="158756418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120" y="0"/>
            <a:ext cx="513688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658" y="1983185"/>
            <a:ext cx="39091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Narrow is the way …</a:t>
            </a:r>
          </a:p>
          <a:p>
            <a:r>
              <a:rPr lang="en-US" sz="1600" b="1" dirty="0" smtClean="0"/>
              <a:t> </a:t>
            </a:r>
            <a:endParaRPr lang="en-US" sz="1600" b="1" dirty="0"/>
          </a:p>
          <a:p>
            <a:r>
              <a:rPr lang="en-US" sz="3600" b="1" dirty="0" smtClean="0"/>
              <a:t>Mathew 7:13-14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4806760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One Pattern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9485" y="1468472"/>
            <a:ext cx="843642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One Way – John 14:6</a:t>
            </a:r>
          </a:p>
          <a:p>
            <a:pPr marL="403225" indent="-4032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One Church – Matt. 16:18</a:t>
            </a:r>
          </a:p>
          <a:p>
            <a:pPr marL="403225" indent="-4032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One body – Eph. 4:4</a:t>
            </a:r>
          </a:p>
          <a:p>
            <a:pPr marL="403225" indent="-4032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One faith – Eph. 4:5</a:t>
            </a:r>
          </a:p>
          <a:p>
            <a:pPr marL="403225" indent="-4032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One pattern – 2 Tim. 1:13</a:t>
            </a:r>
            <a:endParaRPr lang="en-US" sz="36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828" y="1164766"/>
            <a:ext cx="2852057" cy="987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26276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1093566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Those who followed</a:t>
            </a:r>
            <a:br>
              <a:rPr lang="en-US" sz="3600" dirty="0" smtClean="0">
                <a:latin typeface="Arial Black" panose="020B0A04020102020204" pitchFamily="34" charset="0"/>
              </a:rPr>
            </a:br>
            <a:r>
              <a:rPr lang="en-US" sz="3600" dirty="0" smtClean="0">
                <a:latin typeface="Arial Black" panose="020B0A04020102020204" pitchFamily="34" charset="0"/>
              </a:rPr>
              <a:t> the pattern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9485" y="1468472"/>
            <a:ext cx="87303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Noah built the ark</a:t>
            </a:r>
          </a:p>
          <a:p>
            <a:pPr marL="1317625" lvl="2" indent="-4032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Gen. 6:14-22</a:t>
            </a:r>
          </a:p>
          <a:p>
            <a:pPr marL="403225" indent="-4032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Moses built the tabernacle</a:t>
            </a:r>
          </a:p>
          <a:p>
            <a:pPr marL="1317625" lvl="2" indent="-4032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Ex. 25 thru 28; 39:42-43; 40:33-35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90050406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1093566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Those who did NOT Follow</a:t>
            </a:r>
            <a:br>
              <a:rPr lang="en-US" sz="3600" dirty="0" smtClean="0">
                <a:latin typeface="Arial Black" panose="020B0A04020102020204" pitchFamily="34" charset="0"/>
              </a:rPr>
            </a:br>
            <a:r>
              <a:rPr lang="en-US" sz="3600" dirty="0" smtClean="0">
                <a:latin typeface="Arial Black" panose="020B0A04020102020204" pitchFamily="34" charset="0"/>
              </a:rPr>
              <a:t>the pattern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9485" y="1468472"/>
            <a:ext cx="84364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Nadab and Abihu – strange fire</a:t>
            </a:r>
          </a:p>
          <a:p>
            <a:pPr marL="1317625" lvl="2" indent="-4032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Lev. 10:1-3; 16:12</a:t>
            </a:r>
          </a:p>
          <a:p>
            <a:pPr marL="403225" indent="-4032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David’s new cart</a:t>
            </a:r>
          </a:p>
          <a:p>
            <a:pPr marL="1317625" lvl="2" indent="-4032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2 Sam. 6:1-7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45872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115888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Commands to follow the pattern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9484" y="1468472"/>
            <a:ext cx="8904515" cy="5950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>
              <a:lnSpc>
                <a:spcPts val="56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2 Tim. 1:13 – “hold fast the pattern”</a:t>
            </a:r>
          </a:p>
          <a:p>
            <a:pPr marL="403225" indent="-403225">
              <a:lnSpc>
                <a:spcPts val="56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1 Cor. 11:1 – “imitate”</a:t>
            </a:r>
          </a:p>
          <a:p>
            <a:pPr marL="403225" indent="-403225">
              <a:lnSpc>
                <a:spcPts val="56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Phil. 4:9 – </a:t>
            </a:r>
            <a:r>
              <a:rPr lang="en-US" sz="3600" b="1" smtClean="0"/>
              <a:t>“these do”</a:t>
            </a:r>
            <a:endParaRPr lang="en-US" sz="3600" b="1" dirty="0" smtClean="0"/>
          </a:p>
          <a:p>
            <a:pPr marL="403225" indent="-403225">
              <a:lnSpc>
                <a:spcPts val="56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2 </a:t>
            </a:r>
            <a:r>
              <a:rPr lang="en-US" sz="3600" b="1" dirty="0" err="1" smtClean="0"/>
              <a:t>Thes</a:t>
            </a:r>
            <a:r>
              <a:rPr lang="en-US" sz="3600" b="1" dirty="0" smtClean="0"/>
              <a:t>. 2:15 – “hold the traditions”</a:t>
            </a:r>
          </a:p>
          <a:p>
            <a:pPr marL="403225" indent="-403225">
              <a:lnSpc>
                <a:spcPts val="56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Phil. 3:17-19–“following my example”</a:t>
            </a:r>
          </a:p>
          <a:p>
            <a:pPr marL="403225" indent="-403225">
              <a:lnSpc>
                <a:spcPts val="56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1 Pet. 2:21-22 – “follow His steps”</a:t>
            </a:r>
          </a:p>
          <a:p>
            <a:pPr marL="403225" indent="-403225">
              <a:lnSpc>
                <a:spcPts val="56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1 Cor. </a:t>
            </a:r>
            <a:r>
              <a:rPr lang="en-US" sz="3600" b="1" dirty="0" smtClean="0"/>
              <a:t>11:2 – “keep the traditions”</a:t>
            </a:r>
            <a:endParaRPr lang="en-US" sz="3600" b="1" dirty="0"/>
          </a:p>
          <a:p>
            <a:pPr marL="403225" indent="-403225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51185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115888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Consequences for not following the pattern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9484" y="1468472"/>
            <a:ext cx="8904515" cy="3795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>
              <a:lnSpc>
                <a:spcPts val="56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Phil 3:19 – “whose end is destruction”</a:t>
            </a:r>
          </a:p>
          <a:p>
            <a:pPr marL="403225" indent="-403225">
              <a:lnSpc>
                <a:spcPts val="56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Matt. 15:8-9 – “in vain”</a:t>
            </a:r>
          </a:p>
          <a:p>
            <a:pPr marL="403225" indent="-403225">
              <a:lnSpc>
                <a:spcPts val="56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Matt. 7:21-23 – “not everyone”</a:t>
            </a:r>
          </a:p>
          <a:p>
            <a:pPr marL="403225" indent="-403225">
              <a:lnSpc>
                <a:spcPts val="56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2 </a:t>
            </a:r>
            <a:r>
              <a:rPr lang="en-US" sz="3600" b="1" dirty="0" err="1" smtClean="0"/>
              <a:t>Thes</a:t>
            </a:r>
            <a:r>
              <a:rPr lang="en-US" sz="3600" b="1" dirty="0" smtClean="0"/>
              <a:t>. 3:6 – “withdraw from”</a:t>
            </a:r>
          </a:p>
          <a:p>
            <a:pPr marL="403225" indent="-403225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6664817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Application - Music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9485" y="1087475"/>
            <a:ext cx="843642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/>
              <a:t>1 Cor. 14:15 – “sing”</a:t>
            </a:r>
          </a:p>
          <a:p>
            <a:pPr marL="403225" indent="-4032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/>
              <a:t>Eph. 5:19 – “singing”</a:t>
            </a:r>
          </a:p>
          <a:p>
            <a:pPr marL="403225" indent="-403225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/>
              <a:t>Col. 3:16 – “singing”</a:t>
            </a:r>
          </a:p>
          <a:p>
            <a:pPr marL="403225" indent="-4032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/>
              <a:t>Heb. 2:12 – “sing”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9422708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Application - Preachers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9485" y="1087475"/>
            <a:ext cx="890451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403225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/>
              <a:t>Phil. 4:15-16 – “no church … but you”</a:t>
            </a:r>
          </a:p>
          <a:p>
            <a:pPr marL="403225" indent="-403225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/>
              <a:t>2 Cor. 11:8-9 – “other churches”</a:t>
            </a:r>
          </a:p>
        </p:txBody>
      </p:sp>
    </p:spTree>
    <p:extLst>
      <p:ext uri="{BB962C8B-B14F-4D97-AF65-F5344CB8AC3E}">
        <p14:creationId xmlns:p14="http://schemas.microsoft.com/office/powerpoint/2010/main" val="399729519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1943</TotalTime>
  <Words>310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Slice</vt:lpstr>
      <vt:lpstr>Following the Pattern</vt:lpstr>
      <vt:lpstr>PowerPoint Presentation</vt:lpstr>
      <vt:lpstr>One Pattern</vt:lpstr>
      <vt:lpstr>Those who followed  the pattern</vt:lpstr>
      <vt:lpstr>Those who did NOT Follow the pattern</vt:lpstr>
      <vt:lpstr>Commands to follow the pattern</vt:lpstr>
      <vt:lpstr>Consequences for not following the pattern</vt:lpstr>
      <vt:lpstr>Application - Music</vt:lpstr>
      <vt:lpstr>Application - Preachers</vt:lpstr>
      <vt:lpstr>Application - Widows</vt:lpstr>
      <vt:lpstr>God’s pattern for salvation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Guest</cp:lastModifiedBy>
  <cp:revision>56</cp:revision>
  <dcterms:created xsi:type="dcterms:W3CDTF">2013-03-24T12:46:42Z</dcterms:created>
  <dcterms:modified xsi:type="dcterms:W3CDTF">2014-05-04T22:11:15Z</dcterms:modified>
</cp:coreProperties>
</file>