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Lst>
  <p:notesMasterIdLst>
    <p:notesMasterId r:id="rId40"/>
  </p:notesMasterIdLst>
  <p:sldIdLst>
    <p:sldId id="355" r:id="rId14"/>
    <p:sldId id="358" r:id="rId15"/>
    <p:sldId id="361" r:id="rId16"/>
    <p:sldId id="360" r:id="rId17"/>
    <p:sldId id="368" r:id="rId18"/>
    <p:sldId id="369" r:id="rId19"/>
    <p:sldId id="370" r:id="rId20"/>
    <p:sldId id="395" r:id="rId21"/>
    <p:sldId id="396" r:id="rId22"/>
    <p:sldId id="397" r:id="rId23"/>
    <p:sldId id="359" r:id="rId24"/>
    <p:sldId id="367"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Lst>
  <p:sldSz cx="13004800" cy="9753600"/>
  <p:notesSz cx="7010400" cy="9296400"/>
  <p:defaultTextStyle>
    <a:defPPr>
      <a:defRPr lang="en-US"/>
    </a:defPPr>
    <a:lvl1pPr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1pPr>
    <a:lvl2pPr marL="457200"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2pPr>
    <a:lvl3pPr marL="914400"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3pPr>
    <a:lvl4pPr marL="1371600"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4pPr>
    <a:lvl5pPr marL="1828800" algn="ctr" rtl="0" fontAlgn="base">
      <a:spcBef>
        <a:spcPct val="0"/>
      </a:spcBef>
      <a:spcAft>
        <a:spcPct val="0"/>
      </a:spcAft>
      <a:defRPr sz="4000" kern="1200">
        <a:solidFill>
          <a:srgbClr val="FFFFFF"/>
        </a:solidFill>
        <a:latin typeface="American Typewriter" charset="0"/>
        <a:ea typeface="ヒラギノ明朝 ProN W3" charset="0"/>
        <a:cs typeface="ヒラギノ明朝 ProN W3" charset="0"/>
        <a:sym typeface="American Typewriter" charset="0"/>
      </a:defRPr>
    </a:lvl5pPr>
    <a:lvl6pPr marL="2286000" algn="l" defTabSz="457200" rtl="0" eaLnBrk="1" latinLnBrk="0" hangingPunct="1">
      <a:defRPr sz="4000" kern="1200">
        <a:solidFill>
          <a:srgbClr val="FFFFFF"/>
        </a:solidFill>
        <a:latin typeface="American Typewriter" charset="0"/>
        <a:ea typeface="ヒラギノ明朝 ProN W3" charset="0"/>
        <a:cs typeface="ヒラギノ明朝 ProN W3" charset="0"/>
        <a:sym typeface="American Typewriter" charset="0"/>
      </a:defRPr>
    </a:lvl6pPr>
    <a:lvl7pPr marL="2743200" algn="l" defTabSz="457200" rtl="0" eaLnBrk="1" latinLnBrk="0" hangingPunct="1">
      <a:defRPr sz="4000" kern="1200">
        <a:solidFill>
          <a:srgbClr val="FFFFFF"/>
        </a:solidFill>
        <a:latin typeface="American Typewriter" charset="0"/>
        <a:ea typeface="ヒラギノ明朝 ProN W3" charset="0"/>
        <a:cs typeface="ヒラギノ明朝 ProN W3" charset="0"/>
        <a:sym typeface="American Typewriter" charset="0"/>
      </a:defRPr>
    </a:lvl7pPr>
    <a:lvl8pPr marL="3200400" algn="l" defTabSz="457200" rtl="0" eaLnBrk="1" latinLnBrk="0" hangingPunct="1">
      <a:defRPr sz="4000" kern="1200">
        <a:solidFill>
          <a:srgbClr val="FFFFFF"/>
        </a:solidFill>
        <a:latin typeface="American Typewriter" charset="0"/>
        <a:ea typeface="ヒラギノ明朝 ProN W3" charset="0"/>
        <a:cs typeface="ヒラギノ明朝 ProN W3" charset="0"/>
        <a:sym typeface="American Typewriter" charset="0"/>
      </a:defRPr>
    </a:lvl8pPr>
    <a:lvl9pPr marL="3657600" algn="l" defTabSz="457200" rtl="0" eaLnBrk="1" latinLnBrk="0" hangingPunct="1">
      <a:defRPr sz="4000" kern="1200">
        <a:solidFill>
          <a:srgbClr val="FFFFFF"/>
        </a:solidFill>
        <a:latin typeface="American Typewriter" charset="0"/>
        <a:ea typeface="ヒラギノ明朝 ProN W3" charset="0"/>
        <a:cs typeface="ヒラギノ明朝 ProN W3" charset="0"/>
        <a:sym typeface="American Typewriter"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96" y="-7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3768B30-636C-46DD-8759-E72AAE95FFFB}" type="datetimeFigureOut">
              <a:rPr lang="en-US" smtClean="0"/>
              <a:t>4/7/2014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1714CB7-BBE1-4CB2-8021-826D7F43520B}" type="slidenum">
              <a:rPr lang="en-US" smtClean="0"/>
              <a:t>‹#›</a:t>
            </a:fld>
            <a:endParaRPr lang="en-US"/>
          </a:p>
        </p:txBody>
      </p:sp>
    </p:spTree>
    <p:extLst>
      <p:ext uri="{BB962C8B-B14F-4D97-AF65-F5344CB8AC3E}">
        <p14:creationId xmlns:p14="http://schemas.microsoft.com/office/powerpoint/2010/main" val="2729058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Page: Uncompromising</a:t>
            </a:r>
            <a:r>
              <a:rPr lang="en-US" baseline="0" dirty="0" smtClean="0"/>
              <a:t> Faith!---How to Stand Strong When Pressured to do Wrong!</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1</a:t>
            </a:fld>
            <a:endParaRPr lang="en-US"/>
          </a:p>
        </p:txBody>
      </p:sp>
    </p:spTree>
    <p:extLst>
      <p:ext uri="{BB962C8B-B14F-4D97-AF65-F5344CB8AC3E}">
        <p14:creationId xmlns:p14="http://schemas.microsoft.com/office/powerpoint/2010/main" val="91145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Ecclesiastes 12:13,14…</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10</a:t>
            </a:fld>
            <a:endParaRPr lang="en-US"/>
          </a:p>
        </p:txBody>
      </p:sp>
    </p:spTree>
    <p:extLst>
      <p:ext uri="{BB962C8B-B14F-4D97-AF65-F5344CB8AC3E}">
        <p14:creationId xmlns:p14="http://schemas.microsoft.com/office/powerpoint/2010/main" val="277572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the Seriousness of Sin!</a:t>
            </a:r>
          </a:p>
          <a:p>
            <a:pPr marL="232943" indent="-232943">
              <a:buAutoNum type="arabicPeriod"/>
            </a:pPr>
            <a:r>
              <a:rPr lang="en-US" dirty="0" smtClean="0"/>
              <a:t>Willing to risk punishment</a:t>
            </a:r>
            <a:r>
              <a:rPr lang="en-US" baseline="0" dirty="0" smtClean="0"/>
              <a:t> that he not be defiled—Daniel 1:8,13</a:t>
            </a:r>
          </a:p>
          <a:p>
            <a:pPr marL="232943" indent="-232943">
              <a:buAutoNum type="arabicPeriod"/>
            </a:pPr>
            <a:r>
              <a:rPr lang="en-US" baseline="0" dirty="0" smtClean="0"/>
              <a:t>Willing to face fiery furnace than worship false gods—Daniel 3:16-18</a:t>
            </a:r>
          </a:p>
          <a:p>
            <a:pPr marL="232943" indent="-232943">
              <a:buAutoNum type="arabicPeriod"/>
            </a:pPr>
            <a:r>
              <a:rPr lang="en-US" baseline="0" dirty="0" smtClean="0"/>
              <a:t>Willing to be thrown to lions than not to pray to God—Daniel 6:10,11</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11</a:t>
            </a:fld>
            <a:endParaRPr lang="en-US"/>
          </a:p>
        </p:txBody>
      </p:sp>
    </p:spTree>
    <p:extLst>
      <p:ext uri="{BB962C8B-B14F-4D97-AF65-F5344CB8AC3E}">
        <p14:creationId xmlns:p14="http://schemas.microsoft.com/office/powerpoint/2010/main" val="3519162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the Seriousness of Sin</a:t>
            </a:r>
          </a:p>
          <a:p>
            <a:pPr marL="232943" indent="-232943">
              <a:buAutoNum type="arabicPeriod"/>
            </a:pPr>
            <a:r>
              <a:rPr lang="en-US" dirty="0" smtClean="0"/>
              <a:t>Brings death—Gen.3—Garden of Eden… Rom.6:23—to every</a:t>
            </a:r>
            <a:r>
              <a:rPr lang="en-US" baseline="0" dirty="0" smtClean="0"/>
              <a:t> sinner</a:t>
            </a:r>
          </a:p>
          <a:p>
            <a:pPr marL="232943" indent="-232943">
              <a:buAutoNum type="arabicPeriod"/>
            </a:pPr>
            <a:r>
              <a:rPr lang="en-US" baseline="0" dirty="0" smtClean="0"/>
              <a:t>Separates one from God—Isa.59:1-3—results of sin/ 1 John 1:5—2:2—breaks fellowship with God</a:t>
            </a:r>
          </a:p>
          <a:p>
            <a:pPr marL="232943" indent="-232943">
              <a:buAutoNum type="arabicPeriod"/>
            </a:pPr>
            <a:r>
              <a:rPr lang="en-US" baseline="0" dirty="0" smtClean="0"/>
              <a:t>Hurts and destroys others—Gen.3—death past to all men…Joshua 7—</a:t>
            </a:r>
            <a:r>
              <a:rPr lang="en-US" baseline="0" dirty="0" err="1" smtClean="0"/>
              <a:t>Acan’s</a:t>
            </a:r>
            <a:r>
              <a:rPr lang="en-US" baseline="0" dirty="0" smtClean="0"/>
              <a:t> sin cost 36 lives…1 Cor. 5—fornicator was causing church sin by ignoring it!</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12</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the Seriousness of Sin</a:t>
            </a:r>
          </a:p>
          <a:p>
            <a:pPr marL="232943" indent="-232943">
              <a:buAutoNum type="arabicPeriod"/>
            </a:pPr>
            <a:r>
              <a:rPr lang="en-US" dirty="0" smtClean="0"/>
              <a:t>All sin is against God, failing to glorify</a:t>
            </a:r>
            <a:r>
              <a:rPr lang="en-US" baseline="0" dirty="0" smtClean="0"/>
              <a:t> and honor Him—</a:t>
            </a:r>
          </a:p>
          <a:p>
            <a:pPr marL="232943" indent="-232943">
              <a:buAutoNum type="arabicPeriod"/>
            </a:pPr>
            <a:r>
              <a:rPr lang="en-US" dirty="0" smtClean="0"/>
              <a:t>Root of sin is selfishness</a:t>
            </a:r>
          </a:p>
          <a:p>
            <a:pPr marL="232943" indent="-232943">
              <a:buAutoNum type="arabicPeriod"/>
            </a:pPr>
            <a:r>
              <a:rPr lang="en-US" dirty="0" smtClean="0"/>
              <a:t>To serve or worship anything other than God is idolatry– </a:t>
            </a:r>
            <a:r>
              <a:rPr lang="en-US" b="1" dirty="0" smtClean="0"/>
              <a:t>Exo.20:3,4; Rom.1:18-25; Col.3:5</a:t>
            </a:r>
          </a:p>
          <a:p>
            <a:pPr marL="232943" indent="-232943">
              <a:buAutoNum type="arabicPeriod"/>
            </a:pPr>
            <a:r>
              <a:rPr lang="en-US" dirty="0" smtClean="0"/>
              <a:t>Man will serve and worship something! (</a:t>
            </a:r>
            <a:r>
              <a:rPr lang="en-US" i="1" dirty="0" smtClean="0"/>
              <a:t>true or false</a:t>
            </a:r>
            <a:r>
              <a:rPr lang="en-US" dirty="0" smtClean="0"/>
              <a:t>) God or Possessions/ Pleasure/Power/People</a:t>
            </a:r>
          </a:p>
          <a:p>
            <a:pPr marL="232943" indent="-232943">
              <a:buAutoNum type="arabicPeriod"/>
            </a:pPr>
            <a:endParaRPr lang="en-US" dirty="0" smtClean="0"/>
          </a:p>
        </p:txBody>
      </p:sp>
      <p:sp>
        <p:nvSpPr>
          <p:cNvPr id="4" name="Slide Number Placeholder 3"/>
          <p:cNvSpPr>
            <a:spLocks noGrp="1"/>
          </p:cNvSpPr>
          <p:nvPr>
            <p:ph type="sldNum" sz="quarter" idx="10"/>
          </p:nvPr>
        </p:nvSpPr>
        <p:spPr/>
        <p:txBody>
          <a:bodyPr/>
          <a:lstStyle/>
          <a:p>
            <a:fld id="{B1714CB7-BBE1-4CB2-8021-826D7F43520B}" type="slidenum">
              <a:rPr lang="en-US" smtClean="0"/>
              <a:t>13</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Resolve to Please God!</a:t>
            </a:r>
          </a:p>
          <a:p>
            <a:pPr marL="232943" indent="-232943">
              <a:buAutoNum type="arabicPeriod"/>
            </a:pPr>
            <a:r>
              <a:rPr lang="en-US" dirty="0" smtClean="0"/>
              <a:t>Daniel purposed</a:t>
            </a:r>
            <a:r>
              <a:rPr lang="en-US" baseline="0" dirty="0" smtClean="0"/>
              <a:t> in his heart not be defiled—Daniel 1:8</a:t>
            </a:r>
          </a:p>
          <a:p>
            <a:pPr marL="232943" indent="-232943">
              <a:buAutoNum type="arabicPeriod"/>
            </a:pPr>
            <a:r>
              <a:rPr lang="en-US" baseline="0" dirty="0" smtClean="0"/>
              <a:t>Will NOT serve your gods, nor worship the image—Daniel 3:16-18</a:t>
            </a:r>
          </a:p>
          <a:p>
            <a:pPr marL="232943" indent="-232943">
              <a:buAutoNum type="arabicPeriod"/>
            </a:pPr>
            <a:r>
              <a:rPr lang="en-US" baseline="0" dirty="0" smtClean="0"/>
              <a:t>Daniel prayed knowingly violating the law (decree)—Daniel 6:10,11</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pPr/>
              <a:t>14</a:t>
            </a:fld>
            <a:endParaRPr lang="en-US"/>
          </a:p>
        </p:txBody>
      </p:sp>
    </p:spTree>
    <p:extLst>
      <p:ext uri="{BB962C8B-B14F-4D97-AF65-F5344CB8AC3E}">
        <p14:creationId xmlns:p14="http://schemas.microsoft.com/office/powerpoint/2010/main" val="3519162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Proverbs 16:3…</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pPr/>
              <a:t>15</a:t>
            </a:fld>
            <a:endParaRPr lang="en-US"/>
          </a:p>
        </p:txBody>
      </p:sp>
    </p:spTree>
    <p:extLst>
      <p:ext uri="{BB962C8B-B14F-4D97-AF65-F5344CB8AC3E}">
        <p14:creationId xmlns:p14="http://schemas.microsoft.com/office/powerpoint/2010/main" val="277572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Resolve to Please God!</a:t>
            </a:r>
          </a:p>
          <a:p>
            <a:r>
              <a:rPr lang="en-US" dirty="0" smtClean="0"/>
              <a:t>1. No one will successfully resist the worlds pull without purpose and resolve—</a:t>
            </a:r>
            <a:r>
              <a:rPr lang="en-US" b="1" dirty="0" smtClean="0"/>
              <a:t>Job 31:1;Joshua 24:15; Acts 11:23; Psa.119:106</a:t>
            </a:r>
          </a:p>
          <a:p>
            <a:r>
              <a:rPr lang="en-US" dirty="0" smtClean="0"/>
              <a:t>2. The way to heaven is one of purpose and commitment—no one will get their accidentally-</a:t>
            </a:r>
            <a:r>
              <a:rPr lang="en-US" b="1" dirty="0" smtClean="0"/>
              <a:t>Matthew 7:13-14; 2 Peter 1:5-10</a:t>
            </a:r>
          </a:p>
          <a:p>
            <a:r>
              <a:rPr lang="en-US" dirty="0" smtClean="0"/>
              <a:t>3. God will help— </a:t>
            </a:r>
            <a:r>
              <a:rPr lang="en-US" b="1" dirty="0" smtClean="0"/>
              <a:t>1 Corinthians 10:13; Hebrews 13:5,6</a:t>
            </a:r>
          </a:p>
          <a:p>
            <a:endParaRPr lang="en-US" dirty="0" smtClean="0"/>
          </a:p>
        </p:txBody>
      </p:sp>
      <p:sp>
        <p:nvSpPr>
          <p:cNvPr id="4" name="Slide Number Placeholder 3"/>
          <p:cNvSpPr>
            <a:spLocks noGrp="1"/>
          </p:cNvSpPr>
          <p:nvPr>
            <p:ph type="sldNum" sz="quarter" idx="10"/>
          </p:nvPr>
        </p:nvSpPr>
        <p:spPr/>
        <p:txBody>
          <a:bodyPr/>
          <a:lstStyle/>
          <a:p>
            <a:fld id="{B1714CB7-BBE1-4CB2-8021-826D7F43520B}" type="slidenum">
              <a:rPr lang="en-US" smtClean="0"/>
              <a:pPr/>
              <a:t>16</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Trust the Lord</a:t>
            </a:r>
            <a:r>
              <a:rPr lang="en-US" baseline="0" dirty="0" smtClean="0"/>
              <a:t> </a:t>
            </a:r>
            <a:endParaRPr lang="en-US" dirty="0" smtClean="0"/>
          </a:p>
          <a:p>
            <a:pPr marL="232943" indent="-232943">
              <a:buAutoNum type="arabicPeriod"/>
            </a:pPr>
            <a:r>
              <a:rPr lang="en-US" dirty="0" smtClean="0"/>
              <a:t>Daniel requested one over them to test them</a:t>
            </a:r>
            <a:r>
              <a:rPr lang="en-US" baseline="0" dirty="0" smtClean="0"/>
              <a:t>—Daniel 1:11-13</a:t>
            </a:r>
          </a:p>
          <a:p>
            <a:pPr marL="232943" indent="-232943">
              <a:buAutoNum type="arabicPeriod"/>
            </a:pPr>
            <a:r>
              <a:rPr lang="en-US" baseline="0" dirty="0" smtClean="0"/>
              <a:t>God will deliver them…but if not…--3:16-18</a:t>
            </a:r>
          </a:p>
          <a:p>
            <a:pPr marL="232943" indent="-232943">
              <a:buAutoNum type="arabicPeriod"/>
            </a:pPr>
            <a:r>
              <a:rPr lang="en-US" baseline="0" dirty="0" smtClean="0"/>
              <a:t>Daniel prayed just like he had always done despite the threats—Daniel 6:10,11</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pPr/>
              <a:t>17</a:t>
            </a:fld>
            <a:endParaRPr lang="en-US"/>
          </a:p>
        </p:txBody>
      </p:sp>
    </p:spTree>
    <p:extLst>
      <p:ext uri="{BB962C8B-B14F-4D97-AF65-F5344CB8AC3E}">
        <p14:creationId xmlns:p14="http://schemas.microsoft.com/office/powerpoint/2010/main" val="3519162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Trust the Lord</a:t>
            </a:r>
          </a:p>
          <a:p>
            <a:r>
              <a:rPr lang="en-US" dirty="0" smtClean="0"/>
              <a:t>1. God will do what He has said! – (</a:t>
            </a:r>
            <a:r>
              <a:rPr lang="en-US" b="1" dirty="0" smtClean="0"/>
              <a:t>Rom. 4:19-21; Acts 27:25; 2 Tim. 1:12</a:t>
            </a:r>
            <a:r>
              <a:rPr lang="en-US" dirty="0" smtClean="0"/>
              <a:t>)</a:t>
            </a:r>
          </a:p>
          <a:p>
            <a:r>
              <a:rPr lang="en-US" dirty="0" smtClean="0"/>
              <a:t>2. We must know what God has said in order to have the faith necessary to resist compromise - (</a:t>
            </a:r>
            <a:r>
              <a:rPr lang="en-US" b="1" dirty="0" smtClean="0"/>
              <a:t>Rom. 10:17; Hos. 4:6; Eph. 6:16</a:t>
            </a:r>
            <a:r>
              <a:rPr lang="en-US" dirty="0" smtClean="0"/>
              <a:t>)</a:t>
            </a:r>
          </a:p>
          <a:p>
            <a:r>
              <a:rPr lang="en-US" dirty="0" smtClean="0"/>
              <a:t>3. Those who trust the Lord will keep pure - (</a:t>
            </a:r>
            <a:r>
              <a:rPr lang="en-US" b="1" dirty="0" smtClean="0"/>
              <a:t>1 John 3:3; 2 Cor. 7:1; 2</a:t>
            </a:r>
            <a:r>
              <a:rPr lang="en-US" dirty="0" smtClean="0"/>
              <a:t> </a:t>
            </a:r>
            <a:r>
              <a:rPr lang="en-US" b="1" dirty="0" smtClean="0"/>
              <a:t>Pet. 3:14</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B1714CB7-BBE1-4CB2-8021-826D7F43520B}" type="slidenum">
              <a:rPr lang="en-US" smtClean="0"/>
              <a:pPr/>
              <a:t>18</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Trust the Lord</a:t>
            </a:r>
          </a:p>
          <a:p>
            <a:r>
              <a:rPr lang="en-US" dirty="0" smtClean="0"/>
              <a:t>1. God will do what He has said! – (</a:t>
            </a:r>
            <a:r>
              <a:rPr lang="en-US" b="1" dirty="0" smtClean="0"/>
              <a:t>Rom. 4:19-21; Acts 27:25; 2 Tim. 1:12</a:t>
            </a:r>
            <a:r>
              <a:rPr lang="en-US" dirty="0" smtClean="0"/>
              <a:t>)</a:t>
            </a:r>
          </a:p>
          <a:p>
            <a:r>
              <a:rPr lang="en-US" dirty="0" smtClean="0"/>
              <a:t>2. We must know what God has said in order to have the faith necessary to resist compromise - (</a:t>
            </a:r>
            <a:r>
              <a:rPr lang="en-US" b="1" dirty="0" smtClean="0"/>
              <a:t>Rom. 10:17; Hos. 4:6; Eph. 6:16</a:t>
            </a:r>
            <a:r>
              <a:rPr lang="en-US" dirty="0" smtClean="0"/>
              <a:t>)</a:t>
            </a:r>
          </a:p>
          <a:p>
            <a:r>
              <a:rPr lang="en-US" dirty="0" smtClean="0"/>
              <a:t>3. Those who trust the Lord will keep pure - (</a:t>
            </a:r>
            <a:r>
              <a:rPr lang="en-US" b="1" dirty="0" smtClean="0"/>
              <a:t>1 John 3:3; 2 Cor. 7:1; 2</a:t>
            </a:r>
            <a:r>
              <a:rPr lang="en-US" dirty="0" smtClean="0"/>
              <a:t> </a:t>
            </a:r>
            <a:r>
              <a:rPr lang="en-US" b="1" dirty="0" smtClean="0"/>
              <a:t>Pet. 3:14</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B1714CB7-BBE1-4CB2-8021-826D7F43520B}" type="slidenum">
              <a:rPr lang="en-US" smtClean="0"/>
              <a:pPr/>
              <a:t>19</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 Shadrach, Meshach, Abed-</a:t>
            </a:r>
            <a:r>
              <a:rPr lang="en-US" dirty="0" err="1" smtClean="0"/>
              <a:t>Nego</a:t>
            </a:r>
            <a:r>
              <a:rPr lang="en-US" dirty="0" smtClean="0"/>
              <a:t>—Daniel 1—3—6-- Refused to Compromise their Faith when Tested!</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2</a:t>
            </a:fld>
            <a:endParaRPr lang="en-US"/>
          </a:p>
        </p:txBody>
      </p:sp>
    </p:spTree>
    <p:extLst>
      <p:ext uri="{BB962C8B-B14F-4D97-AF65-F5344CB8AC3E}">
        <p14:creationId xmlns:p14="http://schemas.microsoft.com/office/powerpoint/2010/main" val="1168183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Strengthened by Each Victory</a:t>
            </a:r>
          </a:p>
          <a:p>
            <a:pPr marL="232943" indent="-232943">
              <a:buAutoNum type="arabicPeriod"/>
            </a:pPr>
            <a:r>
              <a:rPr lang="en-US" dirty="0" smtClean="0"/>
              <a:t>Daniel, Shadrach, Meshach, and Abed-</a:t>
            </a:r>
            <a:r>
              <a:rPr lang="en-US" dirty="0" err="1" smtClean="0"/>
              <a:t>Nego</a:t>
            </a:r>
            <a:r>
              <a:rPr lang="en-US" dirty="0" smtClean="0"/>
              <a:t> refused to be defiled</a:t>
            </a:r>
          </a:p>
          <a:p>
            <a:pPr marL="232943" indent="-232943">
              <a:buAutoNum type="arabicPeriod"/>
            </a:pPr>
            <a:r>
              <a:rPr lang="en-US" baseline="0" dirty="0" smtClean="0"/>
              <a:t>Shadrach, Meshach, and Abed-</a:t>
            </a:r>
            <a:r>
              <a:rPr lang="en-US" baseline="0" dirty="0" err="1" smtClean="0"/>
              <a:t>Nego</a:t>
            </a:r>
            <a:r>
              <a:rPr lang="en-US" baseline="0" dirty="0" smtClean="0"/>
              <a:t> would only bow to God</a:t>
            </a:r>
          </a:p>
          <a:p>
            <a:pPr marL="232943" indent="-232943">
              <a:buAutoNum type="arabicPeriod"/>
            </a:pPr>
            <a:r>
              <a:rPr lang="en-US" baseline="0" dirty="0" smtClean="0"/>
              <a:t>Daniel prayed ONLY to God as was his custom since early days</a:t>
            </a:r>
          </a:p>
        </p:txBody>
      </p:sp>
      <p:sp>
        <p:nvSpPr>
          <p:cNvPr id="4" name="Slide Number Placeholder 3"/>
          <p:cNvSpPr>
            <a:spLocks noGrp="1"/>
          </p:cNvSpPr>
          <p:nvPr>
            <p:ph type="sldNum" sz="quarter" idx="10"/>
          </p:nvPr>
        </p:nvSpPr>
        <p:spPr/>
        <p:txBody>
          <a:bodyPr/>
          <a:lstStyle/>
          <a:p>
            <a:fld id="{B1714CB7-BBE1-4CB2-8021-826D7F43520B}" type="slidenum">
              <a:rPr lang="en-US" smtClean="0"/>
              <a:pPr/>
              <a:t>20</a:t>
            </a:fld>
            <a:endParaRPr lang="en-US"/>
          </a:p>
        </p:txBody>
      </p:sp>
    </p:spTree>
    <p:extLst>
      <p:ext uri="{BB962C8B-B14F-4D97-AF65-F5344CB8AC3E}">
        <p14:creationId xmlns:p14="http://schemas.microsoft.com/office/powerpoint/2010/main" val="3519162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Strengthened By Each Victory</a:t>
            </a:r>
          </a:p>
          <a:p>
            <a:r>
              <a:rPr lang="en-US" dirty="0" smtClean="0"/>
              <a:t>1. Those who are faithful in little matters will be faithful in larger matters – (</a:t>
            </a:r>
            <a:r>
              <a:rPr lang="en-US" b="1" dirty="0" smtClean="0"/>
              <a:t>Luke 16:10,11; 19:17; Matt. 25:21</a:t>
            </a:r>
            <a:r>
              <a:rPr lang="en-US" dirty="0" smtClean="0"/>
              <a:t>)</a:t>
            </a:r>
          </a:p>
          <a:p>
            <a:r>
              <a:rPr lang="en-US" dirty="0" smtClean="0"/>
              <a:t>2. How can I face the big battles if I have failed to be victorious in the smaller ones? (</a:t>
            </a:r>
            <a:r>
              <a:rPr lang="en-US" b="1" dirty="0" err="1" smtClean="0"/>
              <a:t>Jere</a:t>
            </a:r>
            <a:r>
              <a:rPr lang="en-US" b="1" dirty="0" smtClean="0"/>
              <a:t>. 12:5</a:t>
            </a:r>
            <a:r>
              <a:rPr lang="en-US" dirty="0" smtClean="0"/>
              <a:t>)</a:t>
            </a:r>
          </a:p>
          <a:p>
            <a:r>
              <a:rPr lang="en-US" dirty="0" smtClean="0"/>
              <a:t>3. Trials will come!! Young people need to begin now to develop a strong faith in God!</a:t>
            </a:r>
          </a:p>
        </p:txBody>
      </p:sp>
      <p:sp>
        <p:nvSpPr>
          <p:cNvPr id="4" name="Slide Number Placeholder 3"/>
          <p:cNvSpPr>
            <a:spLocks noGrp="1"/>
          </p:cNvSpPr>
          <p:nvPr>
            <p:ph type="sldNum" sz="quarter" idx="10"/>
          </p:nvPr>
        </p:nvSpPr>
        <p:spPr/>
        <p:txBody>
          <a:bodyPr/>
          <a:lstStyle/>
          <a:p>
            <a:fld id="{B1714CB7-BBE1-4CB2-8021-826D7F43520B}" type="slidenum">
              <a:rPr lang="en-US" smtClean="0"/>
              <a:pPr/>
              <a:t>21</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We Apply The Lessons Learned?</a:t>
            </a:r>
          </a:p>
          <a:p>
            <a:r>
              <a:rPr lang="en-US" dirty="0" smtClean="0"/>
              <a:t>1. What great examples of uncompromising faith!</a:t>
            </a:r>
          </a:p>
          <a:p>
            <a:r>
              <a:rPr lang="en-US" dirty="0" smtClean="0"/>
              <a:t>2. We can have the courage to resist the pressures of this world and say no to sin!</a:t>
            </a:r>
          </a:p>
          <a:p>
            <a:r>
              <a:rPr lang="en-US" dirty="0" smtClean="0"/>
              <a:t>3. Review---Fear God / Hate sin / Purpose to please God / Trust God / One victory at a time / Receive the reward!</a:t>
            </a:r>
          </a:p>
          <a:p>
            <a:endParaRPr lang="en-US" dirty="0" smtClean="0"/>
          </a:p>
        </p:txBody>
      </p:sp>
      <p:sp>
        <p:nvSpPr>
          <p:cNvPr id="4" name="Slide Number Placeholder 3"/>
          <p:cNvSpPr>
            <a:spLocks noGrp="1"/>
          </p:cNvSpPr>
          <p:nvPr>
            <p:ph type="sldNum" sz="quarter" idx="10"/>
          </p:nvPr>
        </p:nvSpPr>
        <p:spPr/>
        <p:txBody>
          <a:bodyPr/>
          <a:lstStyle/>
          <a:p>
            <a:fld id="{B1714CB7-BBE1-4CB2-8021-826D7F43520B}" type="slidenum">
              <a:rPr lang="en-US" smtClean="0"/>
              <a:pPr/>
              <a:t>22</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We Apply The Lessons Learned?</a:t>
            </a:r>
          </a:p>
          <a:p>
            <a:r>
              <a:rPr lang="en-US" dirty="0" smtClean="0"/>
              <a:t>1. To be committed to serving God, no matter the temporal consequence? </a:t>
            </a:r>
          </a:p>
          <a:p>
            <a:r>
              <a:rPr lang="en-US" dirty="0" smtClean="0"/>
              <a:t>2. To Persevere so our faith will lead to greater things? </a:t>
            </a:r>
          </a:p>
          <a:p>
            <a:r>
              <a:rPr lang="en-US" dirty="0" smtClean="0"/>
              <a:t>3. To trust God’s ability to deliver us in the end?   To be obedient that others may praise God?</a:t>
            </a:r>
          </a:p>
          <a:p>
            <a:r>
              <a:rPr lang="en-US" dirty="0" smtClean="0"/>
              <a:t>4. We can refuse to compromise our convictions without being abrasive!</a:t>
            </a:r>
          </a:p>
          <a:p>
            <a:endParaRPr lang="en-US" dirty="0" smtClean="0"/>
          </a:p>
        </p:txBody>
      </p:sp>
      <p:sp>
        <p:nvSpPr>
          <p:cNvPr id="4" name="Slide Number Placeholder 3"/>
          <p:cNvSpPr>
            <a:spLocks noGrp="1"/>
          </p:cNvSpPr>
          <p:nvPr>
            <p:ph type="sldNum" sz="quarter" idx="10"/>
          </p:nvPr>
        </p:nvSpPr>
        <p:spPr/>
        <p:txBody>
          <a:bodyPr/>
          <a:lstStyle/>
          <a:p>
            <a:fld id="{B1714CB7-BBE1-4CB2-8021-826D7F43520B}" type="slidenum">
              <a:rPr lang="en-US" smtClean="0"/>
              <a:pPr/>
              <a:t>23</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Reward Is</a:t>
            </a:r>
            <a:r>
              <a:rPr lang="en-US" baseline="0" dirty="0" smtClean="0"/>
              <a:t> Worth It</a:t>
            </a:r>
            <a:endParaRPr lang="en-US" dirty="0" smtClean="0"/>
          </a:p>
          <a:p>
            <a:pPr marL="232943" indent="-232943">
              <a:buAutoNum type="arabicPeriod"/>
            </a:pPr>
            <a:r>
              <a:rPr lang="en-US" dirty="0" smtClean="0"/>
              <a:t>Daniel, Shadrach, Meshach, and Abed-</a:t>
            </a:r>
            <a:r>
              <a:rPr lang="en-US" dirty="0" err="1" smtClean="0"/>
              <a:t>Nego</a:t>
            </a:r>
            <a:r>
              <a:rPr lang="en-US" dirty="0" smtClean="0"/>
              <a:t> blessed</a:t>
            </a:r>
          </a:p>
          <a:p>
            <a:pPr marL="232943" indent="-232943">
              <a:buAutoNum type="arabicPeriod"/>
            </a:pPr>
            <a:r>
              <a:rPr lang="en-US" baseline="0" dirty="0" smtClean="0"/>
              <a:t>Shadrach, Meshach, and Abed-</a:t>
            </a:r>
            <a:r>
              <a:rPr lang="en-US" baseline="0" dirty="0" err="1" smtClean="0"/>
              <a:t>Nego</a:t>
            </a:r>
            <a:r>
              <a:rPr lang="en-US" baseline="0" dirty="0" smtClean="0"/>
              <a:t> saved and exalted</a:t>
            </a:r>
          </a:p>
          <a:p>
            <a:pPr marL="232943" indent="-232943">
              <a:buAutoNum type="arabicPeriod"/>
            </a:pPr>
            <a:r>
              <a:rPr lang="en-US" baseline="0" dirty="0" smtClean="0"/>
              <a:t>Daniel saved and exalted while the enemies destroyed!</a:t>
            </a:r>
          </a:p>
        </p:txBody>
      </p:sp>
      <p:sp>
        <p:nvSpPr>
          <p:cNvPr id="4" name="Slide Number Placeholder 3"/>
          <p:cNvSpPr>
            <a:spLocks noGrp="1"/>
          </p:cNvSpPr>
          <p:nvPr>
            <p:ph type="sldNum" sz="quarter" idx="10"/>
          </p:nvPr>
        </p:nvSpPr>
        <p:spPr/>
        <p:txBody>
          <a:bodyPr/>
          <a:lstStyle/>
          <a:p>
            <a:fld id="{B1714CB7-BBE1-4CB2-8021-826D7F43520B}" type="slidenum">
              <a:rPr lang="en-US" smtClean="0"/>
              <a:pPr/>
              <a:t>24</a:t>
            </a:fld>
            <a:endParaRPr lang="en-US"/>
          </a:p>
        </p:txBody>
      </p:sp>
    </p:spTree>
    <p:extLst>
      <p:ext uri="{BB962C8B-B14F-4D97-AF65-F5344CB8AC3E}">
        <p14:creationId xmlns:p14="http://schemas.microsoft.com/office/powerpoint/2010/main" val="3519162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Reward Worth It</a:t>
            </a:r>
          </a:p>
          <a:p>
            <a:r>
              <a:rPr lang="en-US" dirty="0" smtClean="0"/>
              <a:t>1. The faithful will receive the crown of life – (</a:t>
            </a:r>
            <a:r>
              <a:rPr lang="en-US" b="1" dirty="0" smtClean="0"/>
              <a:t>Rev. 2:10</a:t>
            </a:r>
            <a:r>
              <a:rPr lang="en-US" dirty="0" smtClean="0"/>
              <a:t>)</a:t>
            </a:r>
          </a:p>
          <a:p>
            <a:r>
              <a:rPr lang="en-US" dirty="0" smtClean="0"/>
              <a:t>2. Like Paul – if we fight the good fight, finish the race, and keep the faith – (</a:t>
            </a:r>
            <a:r>
              <a:rPr lang="en-US" b="1" dirty="0" smtClean="0"/>
              <a:t>2 Tim. 4:6-8</a:t>
            </a:r>
            <a:r>
              <a:rPr lang="en-US" dirty="0" smtClean="0"/>
              <a:t>)</a:t>
            </a:r>
          </a:p>
          <a:p>
            <a:r>
              <a:rPr lang="en-US" dirty="0" smtClean="0"/>
              <a:t>3. Eternal life if we patiently continue in doing good – seeking for glory, honor &amp; immortality – (</a:t>
            </a:r>
            <a:r>
              <a:rPr lang="en-US" b="1" dirty="0" smtClean="0"/>
              <a:t>Rom. 2:7</a:t>
            </a:r>
            <a:r>
              <a:rPr lang="en-US" dirty="0" smtClean="0"/>
              <a:t>)</a:t>
            </a:r>
          </a:p>
          <a:p>
            <a:r>
              <a:rPr lang="en-US" dirty="0" smtClean="0"/>
              <a:t>4. NO such thing as accidental salvation!! – (</a:t>
            </a:r>
            <a:r>
              <a:rPr lang="en-US" b="1" dirty="0" smtClean="0"/>
              <a:t>Matt. 7:13,14</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B1714CB7-BBE1-4CB2-8021-826D7F43520B}" type="slidenum">
              <a:rPr lang="en-US" smtClean="0"/>
              <a:pPr/>
              <a:t>25</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Reward Worth It</a:t>
            </a:r>
          </a:p>
          <a:p>
            <a:r>
              <a:rPr lang="en-US" dirty="0" smtClean="0"/>
              <a:t>1. </a:t>
            </a:r>
            <a:r>
              <a:rPr lang="en-US" dirty="0" err="1" smtClean="0"/>
              <a:t>Invitaion</a:t>
            </a:r>
            <a:r>
              <a:rPr lang="en-US" dirty="0" smtClean="0"/>
              <a:t>…</a:t>
            </a:r>
          </a:p>
        </p:txBody>
      </p:sp>
      <p:sp>
        <p:nvSpPr>
          <p:cNvPr id="4" name="Slide Number Placeholder 3"/>
          <p:cNvSpPr>
            <a:spLocks noGrp="1"/>
          </p:cNvSpPr>
          <p:nvPr>
            <p:ph type="sldNum" sz="quarter" idx="10"/>
          </p:nvPr>
        </p:nvSpPr>
        <p:spPr/>
        <p:txBody>
          <a:bodyPr/>
          <a:lstStyle/>
          <a:p>
            <a:fld id="{B1714CB7-BBE1-4CB2-8021-826D7F43520B}" type="slidenum">
              <a:rPr lang="en-US" smtClean="0"/>
              <a:pPr/>
              <a:t>26</a:t>
            </a:fld>
            <a:endParaRPr lang="en-US"/>
          </a:p>
        </p:txBody>
      </p:sp>
    </p:spTree>
    <p:extLst>
      <p:ext uri="{BB962C8B-B14F-4D97-AF65-F5344CB8AC3E}">
        <p14:creationId xmlns:p14="http://schemas.microsoft.com/office/powerpoint/2010/main" val="91811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too live in a world where we are constantly pressured to “</a:t>
            </a:r>
            <a:r>
              <a:rPr lang="en-US" b="1" dirty="0" smtClean="0"/>
              <a:t>Compromise</a:t>
            </a:r>
            <a:r>
              <a:rPr lang="en-US" dirty="0" smtClean="0"/>
              <a:t>” our faith and values.</a:t>
            </a:r>
          </a:p>
          <a:p>
            <a:pPr marL="232943" indent="-232943">
              <a:buAutoNum type="arabicPeriod"/>
            </a:pPr>
            <a:r>
              <a:rPr lang="en-US" dirty="0" smtClean="0"/>
              <a:t>Tolerate evil</a:t>
            </a:r>
          </a:p>
          <a:p>
            <a:pPr marL="232943" indent="-232943">
              <a:buAutoNum type="arabicPeriod"/>
            </a:pPr>
            <a:r>
              <a:rPr lang="en-US" dirty="0" smtClean="0"/>
              <a:t>Accept Wickedness</a:t>
            </a:r>
          </a:p>
          <a:p>
            <a:pPr marL="232943" indent="-232943">
              <a:buAutoNum type="arabicPeriod"/>
            </a:pPr>
            <a:r>
              <a:rPr lang="en-US" dirty="0" smtClean="0"/>
              <a:t>Participate</a:t>
            </a:r>
            <a:r>
              <a:rPr lang="en-US" baseline="0" dirty="0" smtClean="0"/>
              <a:t> in Sin</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3</a:t>
            </a:fld>
            <a:endParaRPr lang="en-US"/>
          </a:p>
        </p:txBody>
      </p:sp>
    </p:spTree>
    <p:extLst>
      <p:ext uri="{BB962C8B-B14F-4D97-AF65-F5344CB8AC3E}">
        <p14:creationId xmlns:p14="http://schemas.microsoft.com/office/powerpoint/2010/main" val="7866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gave these men the courage and strength to defy a powerful</a:t>
            </a:r>
            <a:r>
              <a:rPr lang="en-US" baseline="0" dirty="0" smtClean="0"/>
              <a:t> king even in the face of death? Lessons can be learned????</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4</a:t>
            </a:fld>
            <a:endParaRPr lang="en-US"/>
          </a:p>
        </p:txBody>
      </p:sp>
    </p:spTree>
    <p:extLst>
      <p:ext uri="{BB962C8B-B14F-4D97-AF65-F5344CB8AC3E}">
        <p14:creationId xmlns:p14="http://schemas.microsoft.com/office/powerpoint/2010/main" val="283255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Reverence For</a:t>
            </a:r>
            <a:r>
              <a:rPr lang="en-US" baseline="0" dirty="0" smtClean="0"/>
              <a:t> God</a:t>
            </a:r>
          </a:p>
          <a:p>
            <a:pPr marL="232943" indent="-232943">
              <a:buAutoNum type="arabicPeriod"/>
            </a:pPr>
            <a:r>
              <a:rPr lang="en-US" baseline="0" dirty="0" smtClean="0"/>
              <a:t>Daniel 1:8-10—Fear God—servants fear the king</a:t>
            </a:r>
          </a:p>
          <a:p>
            <a:pPr marL="232943" indent="-232943">
              <a:buAutoNum type="arabicPeriod"/>
            </a:pPr>
            <a:r>
              <a:rPr lang="en-US" baseline="0" dirty="0" smtClean="0"/>
              <a:t>Daniel 3:16-18—Refused to submit to the king’s image</a:t>
            </a:r>
          </a:p>
          <a:p>
            <a:pPr marL="232943" indent="-232943">
              <a:buAutoNum type="arabicPeriod"/>
            </a:pPr>
            <a:r>
              <a:rPr lang="en-US" baseline="0" dirty="0" smtClean="0"/>
              <a:t>Daniel 6:10,11—Prayed to God and not fearing what men would do!</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5</a:t>
            </a:fld>
            <a:endParaRPr lang="en-US"/>
          </a:p>
        </p:txBody>
      </p:sp>
    </p:spTree>
    <p:extLst>
      <p:ext uri="{BB962C8B-B14F-4D97-AF65-F5344CB8AC3E}">
        <p14:creationId xmlns:p14="http://schemas.microsoft.com/office/powerpoint/2010/main" val="163590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Reverence For God</a:t>
            </a:r>
          </a:p>
          <a:p>
            <a:r>
              <a:rPr lang="en-US" dirty="0" smtClean="0"/>
              <a:t>1. People who compromise with evil demonstrate that they lack a healthy fear of the Lord! – (</a:t>
            </a:r>
            <a:r>
              <a:rPr lang="en-US" b="1" dirty="0" smtClean="0"/>
              <a:t>Job 28:28;Jeremiah 32:40</a:t>
            </a:r>
            <a:r>
              <a:rPr lang="en-US" dirty="0" smtClean="0"/>
              <a:t>) </a:t>
            </a:r>
          </a:p>
          <a:p>
            <a:r>
              <a:rPr lang="en-US" dirty="0" smtClean="0"/>
              <a:t>2. Standing firm against the pressures to compromise our faith requires a healthy fear of God! – (</a:t>
            </a:r>
            <a:r>
              <a:rPr lang="en-US" b="1" dirty="0" smtClean="0"/>
              <a:t>Acts 5:11;Matthew 10:28</a:t>
            </a:r>
            <a:r>
              <a:rPr lang="en-US" dirty="0" smtClean="0"/>
              <a:t>)</a:t>
            </a:r>
          </a:p>
          <a:p>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6</a:t>
            </a:fld>
            <a:endParaRPr lang="en-US"/>
          </a:p>
        </p:txBody>
      </p:sp>
    </p:spTree>
    <p:extLst>
      <p:ext uri="{BB962C8B-B14F-4D97-AF65-F5344CB8AC3E}">
        <p14:creationId xmlns:p14="http://schemas.microsoft.com/office/powerpoint/2010/main" val="196720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Text—Deuteronomy 10:12,13…</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7</a:t>
            </a:fld>
            <a:endParaRPr lang="en-US"/>
          </a:p>
        </p:txBody>
      </p:sp>
    </p:spTree>
    <p:extLst>
      <p:ext uri="{BB962C8B-B14F-4D97-AF65-F5344CB8AC3E}">
        <p14:creationId xmlns:p14="http://schemas.microsoft.com/office/powerpoint/2010/main" val="2775725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Proverbs 1:7…</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8</a:t>
            </a:fld>
            <a:endParaRPr lang="en-US"/>
          </a:p>
        </p:txBody>
      </p:sp>
    </p:spTree>
    <p:extLst>
      <p:ext uri="{BB962C8B-B14F-4D97-AF65-F5344CB8AC3E}">
        <p14:creationId xmlns:p14="http://schemas.microsoft.com/office/powerpoint/2010/main" val="2775725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Psalms 111:10…</a:t>
            </a:r>
            <a:endParaRPr lang="en-US" dirty="0"/>
          </a:p>
        </p:txBody>
      </p:sp>
      <p:sp>
        <p:nvSpPr>
          <p:cNvPr id="4" name="Slide Number Placeholder 3"/>
          <p:cNvSpPr>
            <a:spLocks noGrp="1"/>
          </p:cNvSpPr>
          <p:nvPr>
            <p:ph type="sldNum" sz="quarter" idx="10"/>
          </p:nvPr>
        </p:nvSpPr>
        <p:spPr/>
        <p:txBody>
          <a:bodyPr/>
          <a:lstStyle/>
          <a:p>
            <a:fld id="{B1714CB7-BBE1-4CB2-8021-826D7F43520B}" type="slidenum">
              <a:rPr lang="en-US" smtClean="0"/>
              <a:t>9</a:t>
            </a:fld>
            <a:endParaRPr lang="en-US"/>
          </a:p>
        </p:txBody>
      </p:sp>
    </p:spTree>
    <p:extLst>
      <p:ext uri="{BB962C8B-B14F-4D97-AF65-F5344CB8AC3E}">
        <p14:creationId xmlns:p14="http://schemas.microsoft.com/office/powerpoint/2010/main" val="2775725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9422969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231249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146025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017749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486935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5359400"/>
            <a:ext cx="5346700" cy="1379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359400"/>
            <a:ext cx="5346700" cy="1379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65604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446934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710816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09658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450571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243888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472698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52400"/>
            <a:ext cx="2711450" cy="848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152400"/>
            <a:ext cx="7981950" cy="848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877347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2921000"/>
            <a:ext cx="2711450" cy="3817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2921000"/>
            <a:ext cx="7981950" cy="3817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886277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946032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207947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7667193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864194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444864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440938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8782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423218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69138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5075408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59452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66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664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34344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4520899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38316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2640716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4991100"/>
            <a:ext cx="2749550" cy="307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97250" y="4991100"/>
            <a:ext cx="2749550" cy="307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391208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876633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124847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05599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624002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34354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726658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730791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33925" y="1663700"/>
            <a:ext cx="1412875"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1663700"/>
            <a:ext cx="4086225"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49387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997150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875842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878903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81293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488326"/>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166089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1114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2608095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1360919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041915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66982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66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664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8828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3003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417004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06589153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2814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6256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2801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17516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5772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4065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286798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798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267951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19017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32369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921004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0222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6180874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782436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727929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804127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52400"/>
            <a:ext cx="2711450" cy="848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152400"/>
            <a:ext cx="7981950" cy="848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32081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2635742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42972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8394922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2527300"/>
            <a:ext cx="25400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71900" y="2527300"/>
            <a:ext cx="25400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131086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075602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89660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085510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8413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78704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557173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426150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52400"/>
            <a:ext cx="2711450" cy="848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152400"/>
            <a:ext cx="7981950" cy="848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56300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5438518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169676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1418219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527300"/>
            <a:ext cx="200025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925050" y="2527300"/>
            <a:ext cx="200025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586445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17069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882396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214805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64942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759032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811337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079578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52400"/>
            <a:ext cx="2711450" cy="848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152400"/>
            <a:ext cx="7981950" cy="848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824358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269025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08749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4354083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7579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09094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41301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50565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2080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169233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069685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622206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52400"/>
            <a:ext cx="2925762" cy="855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152400"/>
            <a:ext cx="8624888" cy="8559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72374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5609024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90357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9710563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443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79500" y="876300"/>
            <a:ext cx="5346700" cy="800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76300"/>
            <a:ext cx="5346700" cy="800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39514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22308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1979025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30056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804278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993786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0710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4867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486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94633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743138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92161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594951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4027722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2527300"/>
            <a:ext cx="25400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71900" y="2527300"/>
            <a:ext cx="25400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162279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62223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369424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6969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193222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029276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447579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52400"/>
            <a:ext cx="2711450" cy="848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152400"/>
            <a:ext cx="7981950" cy="848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94406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220667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525169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526480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4949743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2598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95900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156490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70311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483039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7165787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789514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8122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5"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26" name="Rectangle 2"/>
          <p:cNvSpPr>
            <a:spLocks noGrp="1" noChangeArrowheads="1"/>
          </p:cNvSpPr>
          <p:nvPr>
            <p:ph type="title"/>
          </p:nvPr>
        </p:nvSpPr>
        <p:spPr bwMode="auto">
          <a:xfrm>
            <a:off x="1079500" y="152400"/>
            <a:ext cx="108458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1027" name="Rectangle 3"/>
          <p:cNvSpPr>
            <a:spLocks noGrp="1" noChangeArrowheads="1"/>
          </p:cNvSpPr>
          <p:nvPr>
            <p:ph type="body" idx="1"/>
          </p:nvPr>
        </p:nvSpPr>
        <p:spPr bwMode="auto">
          <a:xfrm>
            <a:off x="1079500" y="2527300"/>
            <a:ext cx="10845800" cy="610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852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3779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8859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11413"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35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392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849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06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7640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41"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242" name="Rectangle 2"/>
          <p:cNvSpPr>
            <a:spLocks noGrp="1" noChangeArrowheads="1"/>
          </p:cNvSpPr>
          <p:nvPr>
            <p:ph type="title"/>
          </p:nvPr>
        </p:nvSpPr>
        <p:spPr bwMode="auto">
          <a:xfrm>
            <a:off x="1079500" y="2921000"/>
            <a:ext cx="10845800" cy="241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American Typewriter" charset="0"/>
              </a:rPr>
              <a:t>Click to edit Master title style</a:t>
            </a:r>
          </a:p>
        </p:txBody>
      </p:sp>
      <p:sp>
        <p:nvSpPr>
          <p:cNvPr id="10243" name="Rectangle 3"/>
          <p:cNvSpPr>
            <a:spLocks noGrp="1" noChangeArrowheads="1"/>
          </p:cNvSpPr>
          <p:nvPr>
            <p:ph type="body" idx="1"/>
          </p:nvPr>
        </p:nvSpPr>
        <p:spPr bwMode="auto">
          <a:xfrm>
            <a:off x="1079500" y="5359400"/>
            <a:ext cx="10845800" cy="1379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txStyles>
    <p:titleStyle>
      <a:lvl1pPr algn="ctr" rtl="0" fontAlgn="base">
        <a:spcBef>
          <a:spcPct val="0"/>
        </a:spcBef>
        <a:spcAft>
          <a:spcPct val="0"/>
        </a:spcAft>
        <a:defRPr sz="8000">
          <a:solidFill>
            <a:schemeClr val="tx1"/>
          </a:solidFill>
          <a:latin typeface="+mj-lt"/>
          <a:ea typeface="+mj-ea"/>
          <a:cs typeface="+mj-cs"/>
          <a:sym typeface="American Typewriter" charset="0"/>
        </a:defRPr>
      </a:lvl1pPr>
      <a:lvl2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9pPr>
    </p:titleStyle>
    <p:bodyStyle>
      <a:lvl1pPr algn="ctr" rtl="0" fontAlgn="base">
        <a:spcBef>
          <a:spcPct val="0"/>
        </a:spcBef>
        <a:spcAft>
          <a:spcPct val="0"/>
        </a:spcAft>
        <a:defRPr sz="4200">
          <a:solidFill>
            <a:srgbClr val="7E8484"/>
          </a:solidFill>
          <a:latin typeface="+mn-lt"/>
          <a:ea typeface="+mn-ea"/>
          <a:cs typeface="+mn-cs"/>
          <a:sym typeface="American Typewriter" charset="0"/>
        </a:defRPr>
      </a:lvl1pPr>
      <a:lvl2pPr algn="ctr" rtl="0" fontAlgn="base">
        <a:spcBef>
          <a:spcPct val="0"/>
        </a:spcBef>
        <a:spcAft>
          <a:spcPct val="0"/>
        </a:spcAft>
        <a:defRPr sz="4200">
          <a:solidFill>
            <a:srgbClr val="7E8484"/>
          </a:solidFill>
          <a:latin typeface="+mn-lt"/>
          <a:ea typeface="+mn-ea"/>
          <a:cs typeface="+mn-cs"/>
          <a:sym typeface="American Typewriter" charset="0"/>
        </a:defRPr>
      </a:lvl2pPr>
      <a:lvl3pPr algn="ctr" rtl="0" fontAlgn="base">
        <a:spcBef>
          <a:spcPct val="0"/>
        </a:spcBef>
        <a:spcAft>
          <a:spcPct val="0"/>
        </a:spcAft>
        <a:defRPr sz="4200">
          <a:solidFill>
            <a:srgbClr val="7E8484"/>
          </a:solidFill>
          <a:latin typeface="+mn-lt"/>
          <a:ea typeface="+mn-ea"/>
          <a:cs typeface="+mn-cs"/>
          <a:sym typeface="American Typewriter" charset="0"/>
        </a:defRPr>
      </a:lvl3pPr>
      <a:lvl4pPr algn="ctr" rtl="0" fontAlgn="base">
        <a:spcBef>
          <a:spcPct val="0"/>
        </a:spcBef>
        <a:spcAft>
          <a:spcPct val="0"/>
        </a:spcAft>
        <a:defRPr sz="4200">
          <a:solidFill>
            <a:srgbClr val="7E8484"/>
          </a:solidFill>
          <a:latin typeface="+mn-lt"/>
          <a:ea typeface="+mn-ea"/>
          <a:cs typeface="+mn-cs"/>
          <a:sym typeface="American Typewriter" charset="0"/>
        </a:defRPr>
      </a:lvl4pPr>
      <a:lvl5pPr algn="ctr" rtl="0" fontAlgn="base">
        <a:spcBef>
          <a:spcPct val="0"/>
        </a:spcBef>
        <a:spcAft>
          <a:spcPct val="0"/>
        </a:spcAft>
        <a:defRPr sz="4200">
          <a:solidFill>
            <a:srgbClr val="7E8484"/>
          </a:solidFill>
          <a:latin typeface="+mn-lt"/>
          <a:ea typeface="+mn-ea"/>
          <a:cs typeface="+mn-cs"/>
          <a:sym typeface="American Typewriter" charset="0"/>
        </a:defRPr>
      </a:lvl5pPr>
      <a:lvl6pPr marL="457200" algn="ctr" rtl="0" fontAlgn="base">
        <a:spcBef>
          <a:spcPct val="0"/>
        </a:spcBef>
        <a:spcAft>
          <a:spcPct val="0"/>
        </a:spcAft>
        <a:defRPr sz="4200">
          <a:solidFill>
            <a:srgbClr val="7E8484"/>
          </a:solidFill>
          <a:latin typeface="+mn-lt"/>
          <a:ea typeface="+mn-ea"/>
          <a:cs typeface="+mn-cs"/>
          <a:sym typeface="American Typewriter" charset="0"/>
        </a:defRPr>
      </a:lvl6pPr>
      <a:lvl7pPr marL="914400" algn="ctr" rtl="0" fontAlgn="base">
        <a:spcBef>
          <a:spcPct val="0"/>
        </a:spcBef>
        <a:spcAft>
          <a:spcPct val="0"/>
        </a:spcAft>
        <a:defRPr sz="4200">
          <a:solidFill>
            <a:srgbClr val="7E8484"/>
          </a:solidFill>
          <a:latin typeface="+mn-lt"/>
          <a:ea typeface="+mn-ea"/>
          <a:cs typeface="+mn-cs"/>
          <a:sym typeface="American Typewriter" charset="0"/>
        </a:defRPr>
      </a:lvl7pPr>
      <a:lvl8pPr marL="1371600" algn="ctr" rtl="0" fontAlgn="base">
        <a:spcBef>
          <a:spcPct val="0"/>
        </a:spcBef>
        <a:spcAft>
          <a:spcPct val="0"/>
        </a:spcAft>
        <a:defRPr sz="4200">
          <a:solidFill>
            <a:srgbClr val="7E8484"/>
          </a:solidFill>
          <a:latin typeface="+mn-lt"/>
          <a:ea typeface="+mn-ea"/>
          <a:cs typeface="+mn-cs"/>
          <a:sym typeface="American Typewriter" charset="0"/>
        </a:defRPr>
      </a:lvl8pPr>
      <a:lvl9pPr marL="1828800" algn="ctr" rtl="0" fontAlgn="base">
        <a:spcBef>
          <a:spcPct val="0"/>
        </a:spcBef>
        <a:spcAft>
          <a:spcPct val="0"/>
        </a:spcAft>
        <a:defRPr sz="4200">
          <a:solidFill>
            <a:srgbClr val="7E8484"/>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265"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266" name="Rectangle 2"/>
          <p:cNvSpPr>
            <a:spLocks noGrp="1" noChangeArrowheads="1"/>
          </p:cNvSpPr>
          <p:nvPr>
            <p:ph type="title"/>
          </p:nvPr>
        </p:nvSpPr>
        <p:spPr bwMode="auto">
          <a:xfrm>
            <a:off x="1079500" y="7480300"/>
            <a:ext cx="10845800" cy="146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Tree>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txStyles>
    <p:titleStyle>
      <a:lvl1pPr algn="ctr" rtl="0" fontAlgn="base">
        <a:spcBef>
          <a:spcPct val="0"/>
        </a:spcBef>
        <a:spcAft>
          <a:spcPct val="0"/>
        </a:spcAft>
        <a:defRPr sz="8000">
          <a:solidFill>
            <a:schemeClr val="tx1"/>
          </a:solidFill>
          <a:latin typeface="+mj-lt"/>
          <a:ea typeface="+mj-ea"/>
          <a:cs typeface="+mj-cs"/>
          <a:sym typeface="American Typewriter" charset="0"/>
        </a:defRPr>
      </a:lvl1pPr>
      <a:lvl2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9pPr>
    </p:titleStyle>
    <p:bodyStyle>
      <a:lvl1pPr algn="ctr" rtl="0" fontAlgn="base">
        <a:spcBef>
          <a:spcPct val="0"/>
        </a:spcBef>
        <a:spcAft>
          <a:spcPct val="0"/>
        </a:spcAft>
        <a:defRPr sz="3600">
          <a:solidFill>
            <a:schemeClr val="tx1"/>
          </a:solidFill>
          <a:latin typeface="+mn-lt"/>
          <a:ea typeface="+mn-ea"/>
          <a:cs typeface="+mn-cs"/>
          <a:sym typeface="American Typewriter" charset="0"/>
        </a:defRPr>
      </a:lvl1pPr>
      <a:lvl2pPr algn="ctr" rtl="0" fontAlgn="base">
        <a:spcBef>
          <a:spcPct val="0"/>
        </a:spcBef>
        <a:spcAft>
          <a:spcPct val="0"/>
        </a:spcAft>
        <a:defRPr sz="3600">
          <a:solidFill>
            <a:schemeClr val="tx1"/>
          </a:solidFill>
          <a:latin typeface="+mn-lt"/>
          <a:ea typeface="+mn-ea"/>
          <a:cs typeface="+mn-cs"/>
          <a:sym typeface="American Typewriter" charset="0"/>
        </a:defRPr>
      </a:lvl2pPr>
      <a:lvl3pPr algn="ctr" rtl="0" fontAlgn="base">
        <a:spcBef>
          <a:spcPct val="0"/>
        </a:spcBef>
        <a:spcAft>
          <a:spcPct val="0"/>
        </a:spcAft>
        <a:defRPr sz="3600">
          <a:solidFill>
            <a:schemeClr val="tx1"/>
          </a:solidFill>
          <a:latin typeface="+mn-lt"/>
          <a:ea typeface="+mn-ea"/>
          <a:cs typeface="+mn-cs"/>
          <a:sym typeface="American Typewriter" charset="0"/>
        </a:defRPr>
      </a:lvl3pPr>
      <a:lvl4pPr algn="ctr" rtl="0" fontAlgn="base">
        <a:spcBef>
          <a:spcPct val="0"/>
        </a:spcBef>
        <a:spcAft>
          <a:spcPct val="0"/>
        </a:spcAft>
        <a:defRPr sz="3600">
          <a:solidFill>
            <a:schemeClr val="tx1"/>
          </a:solidFill>
          <a:latin typeface="+mn-lt"/>
          <a:ea typeface="+mn-ea"/>
          <a:cs typeface="+mn-cs"/>
          <a:sym typeface="American Typewriter" charset="0"/>
        </a:defRPr>
      </a:lvl4pPr>
      <a:lvl5pPr algn="ctr" rtl="0" fontAlgn="base">
        <a:spcBef>
          <a:spcPct val="0"/>
        </a:spcBef>
        <a:spcAft>
          <a:spcPct val="0"/>
        </a:spcAft>
        <a:defRPr sz="3600">
          <a:solidFill>
            <a:schemeClr val="tx1"/>
          </a:solidFill>
          <a:latin typeface="+mn-lt"/>
          <a:ea typeface="+mn-ea"/>
          <a:cs typeface="+mn-cs"/>
          <a:sym typeface="American Typewriter" charset="0"/>
        </a:defRPr>
      </a:lvl5pPr>
      <a:lvl6pPr marL="457200" algn="ctr" rtl="0" fontAlgn="base">
        <a:spcBef>
          <a:spcPct val="0"/>
        </a:spcBef>
        <a:spcAft>
          <a:spcPct val="0"/>
        </a:spcAft>
        <a:defRPr sz="3600">
          <a:solidFill>
            <a:schemeClr val="tx1"/>
          </a:solidFill>
          <a:latin typeface="+mn-lt"/>
          <a:ea typeface="+mn-ea"/>
          <a:cs typeface="+mn-cs"/>
          <a:sym typeface="American Typewriter" charset="0"/>
        </a:defRPr>
      </a:lvl6pPr>
      <a:lvl7pPr marL="914400" algn="ctr" rtl="0" fontAlgn="base">
        <a:spcBef>
          <a:spcPct val="0"/>
        </a:spcBef>
        <a:spcAft>
          <a:spcPct val="0"/>
        </a:spcAft>
        <a:defRPr sz="3600">
          <a:solidFill>
            <a:schemeClr val="tx1"/>
          </a:solidFill>
          <a:latin typeface="+mn-lt"/>
          <a:ea typeface="+mn-ea"/>
          <a:cs typeface="+mn-cs"/>
          <a:sym typeface="American Typewriter" charset="0"/>
        </a:defRPr>
      </a:lvl7pPr>
      <a:lvl8pPr marL="1371600" algn="ctr" rtl="0" fontAlgn="base">
        <a:spcBef>
          <a:spcPct val="0"/>
        </a:spcBef>
        <a:spcAft>
          <a:spcPct val="0"/>
        </a:spcAft>
        <a:defRPr sz="3600">
          <a:solidFill>
            <a:schemeClr val="tx1"/>
          </a:solidFill>
          <a:latin typeface="+mn-lt"/>
          <a:ea typeface="+mn-ea"/>
          <a:cs typeface="+mn-cs"/>
          <a:sym typeface="American Typewriter" charset="0"/>
        </a:defRPr>
      </a:lvl8pPr>
      <a:lvl9pPr marL="1828800" algn="ctr" rtl="0" fontAlgn="base">
        <a:spcBef>
          <a:spcPct val="0"/>
        </a:spcBef>
        <a:spcAft>
          <a:spcPct val="0"/>
        </a:spcAft>
        <a:defRPr sz="36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28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2290" name="Rectangle 2"/>
          <p:cNvSpPr>
            <a:spLocks noGrp="1" noChangeArrowheads="1"/>
          </p:cNvSpPr>
          <p:nvPr>
            <p:ph type="title"/>
          </p:nvPr>
        </p:nvSpPr>
        <p:spPr bwMode="auto">
          <a:xfrm>
            <a:off x="495300" y="1663700"/>
            <a:ext cx="56515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American Typewriter" charset="0"/>
              </a:rPr>
              <a:t>Click to edit Master title style</a:t>
            </a:r>
          </a:p>
        </p:txBody>
      </p:sp>
      <p:sp>
        <p:nvSpPr>
          <p:cNvPr id="12291" name="Rectangle 3"/>
          <p:cNvSpPr>
            <a:spLocks noGrp="1" noChangeArrowheads="1"/>
          </p:cNvSpPr>
          <p:nvPr>
            <p:ph type="body" idx="1"/>
          </p:nvPr>
        </p:nvSpPr>
        <p:spPr bwMode="auto">
          <a:xfrm>
            <a:off x="495300" y="4991100"/>
            <a:ext cx="5651500" cy="307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algn="ctr" rtl="0" fontAlgn="base">
        <a:spcBef>
          <a:spcPct val="0"/>
        </a:spcBef>
        <a:spcAft>
          <a:spcPct val="0"/>
        </a:spcAft>
        <a:defRPr sz="5000">
          <a:solidFill>
            <a:srgbClr val="7E8484"/>
          </a:solidFill>
          <a:latin typeface="+mn-lt"/>
          <a:ea typeface="+mn-ea"/>
          <a:cs typeface="+mn-cs"/>
          <a:sym typeface="American Typewriter" charset="0"/>
        </a:defRPr>
      </a:lvl1pPr>
      <a:lvl2pPr algn="ctr" rtl="0" fontAlgn="base">
        <a:spcBef>
          <a:spcPct val="0"/>
        </a:spcBef>
        <a:spcAft>
          <a:spcPct val="0"/>
        </a:spcAft>
        <a:defRPr sz="5000">
          <a:solidFill>
            <a:srgbClr val="7E8484"/>
          </a:solidFill>
          <a:latin typeface="+mn-lt"/>
          <a:ea typeface="+mn-ea"/>
          <a:cs typeface="+mn-cs"/>
          <a:sym typeface="American Typewriter" charset="0"/>
        </a:defRPr>
      </a:lvl2pPr>
      <a:lvl3pPr algn="ctr" rtl="0" fontAlgn="base">
        <a:spcBef>
          <a:spcPct val="0"/>
        </a:spcBef>
        <a:spcAft>
          <a:spcPct val="0"/>
        </a:spcAft>
        <a:defRPr sz="5000">
          <a:solidFill>
            <a:srgbClr val="7E8484"/>
          </a:solidFill>
          <a:latin typeface="+mn-lt"/>
          <a:ea typeface="+mn-ea"/>
          <a:cs typeface="+mn-cs"/>
          <a:sym typeface="American Typewriter" charset="0"/>
        </a:defRPr>
      </a:lvl3pPr>
      <a:lvl4pPr algn="ctr" rtl="0" fontAlgn="base">
        <a:spcBef>
          <a:spcPct val="0"/>
        </a:spcBef>
        <a:spcAft>
          <a:spcPct val="0"/>
        </a:spcAft>
        <a:defRPr sz="5000">
          <a:solidFill>
            <a:srgbClr val="7E8484"/>
          </a:solidFill>
          <a:latin typeface="+mn-lt"/>
          <a:ea typeface="+mn-ea"/>
          <a:cs typeface="+mn-cs"/>
          <a:sym typeface="American Typewriter" charset="0"/>
        </a:defRPr>
      </a:lvl4pPr>
      <a:lvl5pPr algn="ctr" rtl="0" fontAlgn="base">
        <a:spcBef>
          <a:spcPct val="0"/>
        </a:spcBef>
        <a:spcAft>
          <a:spcPct val="0"/>
        </a:spcAft>
        <a:defRPr sz="5000">
          <a:solidFill>
            <a:srgbClr val="7E8484"/>
          </a:solidFill>
          <a:latin typeface="+mn-lt"/>
          <a:ea typeface="+mn-ea"/>
          <a:cs typeface="+mn-cs"/>
          <a:sym typeface="American Typewriter" charset="0"/>
        </a:defRPr>
      </a:lvl5pPr>
      <a:lvl6pPr marL="457200" algn="ctr" rtl="0" fontAlgn="base">
        <a:spcBef>
          <a:spcPct val="0"/>
        </a:spcBef>
        <a:spcAft>
          <a:spcPct val="0"/>
        </a:spcAft>
        <a:defRPr sz="5000">
          <a:solidFill>
            <a:srgbClr val="7E8484"/>
          </a:solidFill>
          <a:latin typeface="+mn-lt"/>
          <a:ea typeface="+mn-ea"/>
          <a:cs typeface="+mn-cs"/>
          <a:sym typeface="American Typewriter" charset="0"/>
        </a:defRPr>
      </a:lvl6pPr>
      <a:lvl7pPr marL="914400" algn="ctr" rtl="0" fontAlgn="base">
        <a:spcBef>
          <a:spcPct val="0"/>
        </a:spcBef>
        <a:spcAft>
          <a:spcPct val="0"/>
        </a:spcAft>
        <a:defRPr sz="5000">
          <a:solidFill>
            <a:srgbClr val="7E8484"/>
          </a:solidFill>
          <a:latin typeface="+mn-lt"/>
          <a:ea typeface="+mn-ea"/>
          <a:cs typeface="+mn-cs"/>
          <a:sym typeface="American Typewriter" charset="0"/>
        </a:defRPr>
      </a:lvl7pPr>
      <a:lvl8pPr marL="1371600" algn="ctr" rtl="0" fontAlgn="base">
        <a:spcBef>
          <a:spcPct val="0"/>
        </a:spcBef>
        <a:spcAft>
          <a:spcPct val="0"/>
        </a:spcAft>
        <a:defRPr sz="5000">
          <a:solidFill>
            <a:srgbClr val="7E8484"/>
          </a:solidFill>
          <a:latin typeface="+mn-lt"/>
          <a:ea typeface="+mn-ea"/>
          <a:cs typeface="+mn-cs"/>
          <a:sym typeface="American Typewriter" charset="0"/>
        </a:defRPr>
      </a:lvl8pPr>
      <a:lvl9pPr marL="1828800" algn="ctr" rtl="0" fontAlgn="base">
        <a:spcBef>
          <a:spcPct val="0"/>
        </a:spcBef>
        <a:spcAft>
          <a:spcPct val="0"/>
        </a:spcAft>
        <a:defRPr sz="5000">
          <a:solidFill>
            <a:srgbClr val="7E8484"/>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313"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3314" name="Rectangle 2"/>
          <p:cNvSpPr>
            <a:spLocks noGrp="1" noChangeArrowheads="1"/>
          </p:cNvSpPr>
          <p:nvPr>
            <p:ph type="title"/>
          </p:nvPr>
        </p:nvSpPr>
        <p:spPr bwMode="auto">
          <a:xfrm>
            <a:off x="1079500" y="7480300"/>
            <a:ext cx="10845800" cy="146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Tree>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algn="ctr" rtl="0" fontAlgn="base">
        <a:spcBef>
          <a:spcPct val="0"/>
        </a:spcBef>
        <a:spcAft>
          <a:spcPct val="0"/>
        </a:spcAft>
        <a:defRPr sz="8000">
          <a:solidFill>
            <a:schemeClr val="tx1"/>
          </a:solidFill>
          <a:latin typeface="+mj-lt"/>
          <a:ea typeface="+mj-ea"/>
          <a:cs typeface="+mj-cs"/>
          <a:sym typeface="American Typewriter" charset="0"/>
        </a:defRPr>
      </a:lvl1pPr>
      <a:lvl2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9pPr>
    </p:titleStyle>
    <p:bodyStyle>
      <a:lvl1pPr algn="ctr" rtl="0" fontAlgn="base">
        <a:spcBef>
          <a:spcPct val="0"/>
        </a:spcBef>
        <a:spcAft>
          <a:spcPct val="0"/>
        </a:spcAft>
        <a:defRPr sz="3600">
          <a:solidFill>
            <a:schemeClr val="tx1"/>
          </a:solidFill>
          <a:latin typeface="+mn-lt"/>
          <a:ea typeface="+mn-ea"/>
          <a:cs typeface="+mn-cs"/>
          <a:sym typeface="American Typewriter" charset="0"/>
        </a:defRPr>
      </a:lvl1pPr>
      <a:lvl2pPr algn="ctr" rtl="0" fontAlgn="base">
        <a:spcBef>
          <a:spcPct val="0"/>
        </a:spcBef>
        <a:spcAft>
          <a:spcPct val="0"/>
        </a:spcAft>
        <a:defRPr sz="3600">
          <a:solidFill>
            <a:schemeClr val="tx1"/>
          </a:solidFill>
          <a:latin typeface="+mn-lt"/>
          <a:ea typeface="+mn-ea"/>
          <a:cs typeface="+mn-cs"/>
          <a:sym typeface="American Typewriter" charset="0"/>
        </a:defRPr>
      </a:lvl2pPr>
      <a:lvl3pPr algn="ctr" rtl="0" fontAlgn="base">
        <a:spcBef>
          <a:spcPct val="0"/>
        </a:spcBef>
        <a:spcAft>
          <a:spcPct val="0"/>
        </a:spcAft>
        <a:defRPr sz="3600">
          <a:solidFill>
            <a:schemeClr val="tx1"/>
          </a:solidFill>
          <a:latin typeface="+mn-lt"/>
          <a:ea typeface="+mn-ea"/>
          <a:cs typeface="+mn-cs"/>
          <a:sym typeface="American Typewriter" charset="0"/>
        </a:defRPr>
      </a:lvl3pPr>
      <a:lvl4pPr algn="ctr" rtl="0" fontAlgn="base">
        <a:spcBef>
          <a:spcPct val="0"/>
        </a:spcBef>
        <a:spcAft>
          <a:spcPct val="0"/>
        </a:spcAft>
        <a:defRPr sz="3600">
          <a:solidFill>
            <a:schemeClr val="tx1"/>
          </a:solidFill>
          <a:latin typeface="+mn-lt"/>
          <a:ea typeface="+mn-ea"/>
          <a:cs typeface="+mn-cs"/>
          <a:sym typeface="American Typewriter" charset="0"/>
        </a:defRPr>
      </a:lvl4pPr>
      <a:lvl5pPr algn="ctr" rtl="0" fontAlgn="base">
        <a:spcBef>
          <a:spcPct val="0"/>
        </a:spcBef>
        <a:spcAft>
          <a:spcPct val="0"/>
        </a:spcAft>
        <a:defRPr sz="3600">
          <a:solidFill>
            <a:schemeClr val="tx1"/>
          </a:solidFill>
          <a:latin typeface="+mn-lt"/>
          <a:ea typeface="+mn-ea"/>
          <a:cs typeface="+mn-cs"/>
          <a:sym typeface="American Typewriter" charset="0"/>
        </a:defRPr>
      </a:lvl5pPr>
      <a:lvl6pPr marL="457200" algn="ctr" rtl="0" fontAlgn="base">
        <a:spcBef>
          <a:spcPct val="0"/>
        </a:spcBef>
        <a:spcAft>
          <a:spcPct val="0"/>
        </a:spcAft>
        <a:defRPr sz="3600">
          <a:solidFill>
            <a:schemeClr val="tx1"/>
          </a:solidFill>
          <a:latin typeface="+mn-lt"/>
          <a:ea typeface="+mn-ea"/>
          <a:cs typeface="+mn-cs"/>
          <a:sym typeface="American Typewriter" charset="0"/>
        </a:defRPr>
      </a:lvl6pPr>
      <a:lvl7pPr marL="914400" algn="ctr" rtl="0" fontAlgn="base">
        <a:spcBef>
          <a:spcPct val="0"/>
        </a:spcBef>
        <a:spcAft>
          <a:spcPct val="0"/>
        </a:spcAft>
        <a:defRPr sz="3600">
          <a:solidFill>
            <a:schemeClr val="tx1"/>
          </a:solidFill>
          <a:latin typeface="+mn-lt"/>
          <a:ea typeface="+mn-ea"/>
          <a:cs typeface="+mn-cs"/>
          <a:sym typeface="American Typewriter" charset="0"/>
        </a:defRPr>
      </a:lvl7pPr>
      <a:lvl8pPr marL="1371600" algn="ctr" rtl="0" fontAlgn="base">
        <a:spcBef>
          <a:spcPct val="0"/>
        </a:spcBef>
        <a:spcAft>
          <a:spcPct val="0"/>
        </a:spcAft>
        <a:defRPr sz="3600">
          <a:solidFill>
            <a:schemeClr val="tx1"/>
          </a:solidFill>
          <a:latin typeface="+mn-lt"/>
          <a:ea typeface="+mn-ea"/>
          <a:cs typeface="+mn-cs"/>
          <a:sym typeface="American Typewriter" charset="0"/>
        </a:defRPr>
      </a:lvl8pPr>
      <a:lvl9pPr marL="1828800" algn="ctr" rtl="0" fontAlgn="base">
        <a:spcBef>
          <a:spcPct val="0"/>
        </a:spcBef>
        <a:spcAft>
          <a:spcPct val="0"/>
        </a:spcAft>
        <a:defRPr sz="36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903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4287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9367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62213"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860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443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900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57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814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3"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4" name="Rectangle 2"/>
          <p:cNvSpPr>
            <a:spLocks noGrp="1" noChangeArrowheads="1"/>
          </p:cNvSpPr>
          <p:nvPr>
            <p:ph type="title"/>
          </p:nvPr>
        </p:nvSpPr>
        <p:spPr bwMode="auto">
          <a:xfrm>
            <a:off x="1079500" y="152400"/>
            <a:ext cx="108458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3075" name="Rectangle 3"/>
          <p:cNvSpPr>
            <a:spLocks noGrp="1" noChangeArrowheads="1"/>
          </p:cNvSpPr>
          <p:nvPr>
            <p:ph type="body" idx="1"/>
          </p:nvPr>
        </p:nvSpPr>
        <p:spPr bwMode="auto">
          <a:xfrm>
            <a:off x="1079500" y="2527300"/>
            <a:ext cx="10845800" cy="610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75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1pPr>
      <a:lvl2pPr marL="1276350" indent="-460375"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2pPr>
      <a:lvl3pPr marL="1784350" indent="-460375"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3pPr>
      <a:lvl4pPr marL="2308225"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4pPr>
      <a:lvl5pPr marL="28336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5pPr>
      <a:lvl6pPr marL="329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6pPr>
      <a:lvl7pPr marL="37480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7pPr>
      <a:lvl8pPr marL="42052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8pPr>
      <a:lvl9pPr marL="46624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7"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098" name="Rectangle 2"/>
          <p:cNvSpPr>
            <a:spLocks noGrp="1" noChangeArrowheads="1"/>
          </p:cNvSpPr>
          <p:nvPr>
            <p:ph type="title"/>
          </p:nvPr>
        </p:nvSpPr>
        <p:spPr bwMode="auto">
          <a:xfrm>
            <a:off x="1079500" y="152400"/>
            <a:ext cx="108458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4099" name="Rectangle 3"/>
          <p:cNvSpPr>
            <a:spLocks noGrp="1" noChangeArrowheads="1"/>
          </p:cNvSpPr>
          <p:nvPr>
            <p:ph type="body" idx="1"/>
          </p:nvPr>
        </p:nvSpPr>
        <p:spPr bwMode="auto">
          <a:xfrm>
            <a:off x="1079500" y="2527300"/>
            <a:ext cx="5232400" cy="610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75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1pPr>
      <a:lvl2pPr marL="1276350" indent="-460375"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2pPr>
      <a:lvl3pPr marL="1784350" indent="-460375"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3pPr>
      <a:lvl4pPr marL="2308225"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4pPr>
      <a:lvl5pPr marL="28336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5pPr>
      <a:lvl6pPr marL="329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6pPr>
      <a:lvl7pPr marL="37480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7pPr>
      <a:lvl8pPr marL="42052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8pPr>
      <a:lvl9pPr marL="46624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1"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2" name="Rectangle 2"/>
          <p:cNvSpPr>
            <a:spLocks noGrp="1" noChangeArrowheads="1"/>
          </p:cNvSpPr>
          <p:nvPr>
            <p:ph type="title"/>
          </p:nvPr>
        </p:nvSpPr>
        <p:spPr bwMode="auto">
          <a:xfrm>
            <a:off x="1079500" y="152400"/>
            <a:ext cx="108458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5123" name="Rectangle 3"/>
          <p:cNvSpPr>
            <a:spLocks noGrp="1" noChangeArrowheads="1"/>
          </p:cNvSpPr>
          <p:nvPr>
            <p:ph type="body" idx="1"/>
          </p:nvPr>
        </p:nvSpPr>
        <p:spPr bwMode="auto">
          <a:xfrm>
            <a:off x="7772400" y="2527300"/>
            <a:ext cx="4152900" cy="610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75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1pPr>
      <a:lvl2pPr marL="1276350" indent="-460375"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2pPr>
      <a:lvl3pPr marL="1784350" indent="-460375"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3pPr>
      <a:lvl4pPr marL="2308225"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4pPr>
      <a:lvl5pPr marL="28336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5pPr>
      <a:lvl6pPr marL="329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6pPr>
      <a:lvl7pPr marL="37480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7pPr>
      <a:lvl8pPr marL="42052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8pPr>
      <a:lvl9pPr marL="46624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5"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146" name="Rectangle 2"/>
          <p:cNvSpPr>
            <a:spLocks noGrp="1" noChangeArrowheads="1"/>
          </p:cNvSpPr>
          <p:nvPr>
            <p:ph type="title"/>
          </p:nvPr>
        </p:nvSpPr>
        <p:spPr bwMode="auto">
          <a:xfrm>
            <a:off x="1079500" y="152400"/>
            <a:ext cx="108458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Tree>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903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4287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9367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62213"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860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443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900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57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814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169"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70" name="Rectangle 2"/>
          <p:cNvSpPr>
            <a:spLocks noGrp="1" noChangeArrowheads="1"/>
          </p:cNvSpPr>
          <p:nvPr>
            <p:ph type="body" idx="1"/>
          </p:nvPr>
        </p:nvSpPr>
        <p:spPr bwMode="auto">
          <a:xfrm>
            <a:off x="1079500" y="876300"/>
            <a:ext cx="10845800" cy="800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852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3779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885950"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11413" indent="-561975"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35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392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849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06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7640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193"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8194" name="Rectangle 2"/>
          <p:cNvSpPr>
            <a:spLocks noGrp="1" noChangeArrowheads="1"/>
          </p:cNvSpPr>
          <p:nvPr>
            <p:ph type="title"/>
          </p:nvPr>
        </p:nvSpPr>
        <p:spPr bwMode="auto">
          <a:xfrm>
            <a:off x="1079500" y="152400"/>
            <a:ext cx="10845800"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8195" name="Rectangle 3"/>
          <p:cNvSpPr>
            <a:spLocks noGrp="1" noChangeArrowheads="1"/>
          </p:cNvSpPr>
          <p:nvPr>
            <p:ph type="body" idx="1"/>
          </p:nvPr>
        </p:nvSpPr>
        <p:spPr bwMode="auto">
          <a:xfrm>
            <a:off x="1079500" y="2527300"/>
            <a:ext cx="5232400" cy="610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txStyles>
    <p:titleStyle>
      <a:lvl1pPr algn="ctr" rtl="0" fontAlgn="base">
        <a:spcBef>
          <a:spcPct val="0"/>
        </a:spcBef>
        <a:spcAft>
          <a:spcPct val="0"/>
        </a:spcAft>
        <a:defRPr sz="7000">
          <a:solidFill>
            <a:schemeClr val="tx1"/>
          </a:solidFill>
          <a:latin typeface="+mj-lt"/>
          <a:ea typeface="+mj-ea"/>
          <a:cs typeface="+mj-cs"/>
          <a:sym typeface="American Typewriter" charset="0"/>
        </a:defRPr>
      </a:lvl1pPr>
      <a:lvl2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0"/>
          <a:cs typeface="ヒラギノ明朝 ProN W3" charset="0"/>
          <a:sym typeface="American Typewriter" charset="0"/>
        </a:defRPr>
      </a:lvl9pPr>
    </p:titleStyle>
    <p:bodyStyle>
      <a:lvl1pPr marL="75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1pPr>
      <a:lvl2pPr marL="1276350" indent="-460375"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2pPr>
      <a:lvl3pPr marL="1784350" indent="-460375"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3pPr>
      <a:lvl4pPr marL="2308225"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4pPr>
      <a:lvl5pPr marL="28336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5pPr>
      <a:lvl6pPr marL="329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6pPr>
      <a:lvl7pPr marL="37480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7pPr>
      <a:lvl8pPr marL="42052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8pPr>
      <a:lvl9pPr marL="46624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7"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0"/>
            <a:ext cx="1427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218" name="Rectangle 2"/>
          <p:cNvSpPr>
            <a:spLocks noGrp="1" noChangeArrowheads="1"/>
          </p:cNvSpPr>
          <p:nvPr>
            <p:ph type="title"/>
          </p:nvPr>
        </p:nvSpPr>
        <p:spPr bwMode="auto">
          <a:xfrm>
            <a:off x="1079500" y="2971800"/>
            <a:ext cx="10845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Tree>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txStyles>
    <p:titleStyle>
      <a:lvl1pPr algn="ctr" rtl="0" fontAlgn="base">
        <a:spcBef>
          <a:spcPct val="0"/>
        </a:spcBef>
        <a:spcAft>
          <a:spcPct val="0"/>
        </a:spcAft>
        <a:defRPr sz="8000">
          <a:solidFill>
            <a:schemeClr val="tx1"/>
          </a:solidFill>
          <a:latin typeface="+mj-lt"/>
          <a:ea typeface="+mj-ea"/>
          <a:cs typeface="+mj-cs"/>
          <a:sym typeface="American Typewriter" charset="0"/>
        </a:defRPr>
      </a:lvl1pPr>
      <a:lvl2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2pPr>
      <a:lvl3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3pPr>
      <a:lvl4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4pPr>
      <a:lvl5pPr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8000">
          <a:solidFill>
            <a:schemeClr val="tx1"/>
          </a:solidFill>
          <a:latin typeface="American Typewriter" charset="0"/>
          <a:ea typeface="ヒラギノ明朝 ProN W3" charset="0"/>
          <a:cs typeface="ヒラギノ明朝 ProN W3" charset="0"/>
          <a:sym typeface="American Typewriter" charset="0"/>
        </a:defRPr>
      </a:lvl9pPr>
    </p:titleStyle>
    <p:bodyStyle>
      <a:lvl1pPr marL="323850" indent="-323850" algn="ctr" rtl="0" fontAlgn="base">
        <a:spcBef>
          <a:spcPct val="0"/>
        </a:spcBef>
        <a:spcAft>
          <a:spcPct val="0"/>
        </a:spcAft>
        <a:defRPr sz="3200">
          <a:solidFill>
            <a:schemeClr val="tx1"/>
          </a:solidFill>
          <a:latin typeface="+mn-lt"/>
          <a:ea typeface="+mn-ea"/>
          <a:cs typeface="+mn-cs"/>
          <a:sym typeface="American Typewriter" charset="0"/>
        </a:defRPr>
      </a:lvl1pPr>
      <a:lvl2pPr marL="323850" indent="-323850" algn="ctr" rtl="0" fontAlgn="base">
        <a:spcBef>
          <a:spcPct val="0"/>
        </a:spcBef>
        <a:spcAft>
          <a:spcPct val="0"/>
        </a:spcAft>
        <a:defRPr sz="3200">
          <a:solidFill>
            <a:schemeClr val="tx1"/>
          </a:solidFill>
          <a:latin typeface="+mn-lt"/>
          <a:ea typeface="+mn-ea"/>
          <a:cs typeface="+mn-cs"/>
          <a:sym typeface="American Typewriter" charset="0"/>
        </a:defRPr>
      </a:lvl2pPr>
      <a:lvl3pPr marL="323850" indent="-323850" algn="ctr" rtl="0" fontAlgn="base">
        <a:spcBef>
          <a:spcPct val="0"/>
        </a:spcBef>
        <a:spcAft>
          <a:spcPct val="0"/>
        </a:spcAft>
        <a:defRPr sz="3200">
          <a:solidFill>
            <a:schemeClr val="tx1"/>
          </a:solidFill>
          <a:latin typeface="+mn-lt"/>
          <a:ea typeface="+mn-ea"/>
          <a:cs typeface="+mn-cs"/>
          <a:sym typeface="American Typewriter" charset="0"/>
        </a:defRPr>
      </a:lvl3pPr>
      <a:lvl4pPr marL="323850" indent="-323850" algn="ctr" rtl="0" fontAlgn="base">
        <a:spcBef>
          <a:spcPct val="0"/>
        </a:spcBef>
        <a:spcAft>
          <a:spcPct val="0"/>
        </a:spcAft>
        <a:defRPr sz="3200">
          <a:solidFill>
            <a:schemeClr val="tx1"/>
          </a:solidFill>
          <a:latin typeface="+mn-lt"/>
          <a:ea typeface="+mn-ea"/>
          <a:cs typeface="+mn-cs"/>
          <a:sym typeface="American Typewriter" charset="0"/>
        </a:defRPr>
      </a:lvl4pPr>
      <a:lvl5pPr marL="323850" indent="-323850" algn="ctr" rtl="0" fontAlgn="base">
        <a:spcBef>
          <a:spcPct val="0"/>
        </a:spcBef>
        <a:spcAft>
          <a:spcPct val="0"/>
        </a:spcAft>
        <a:defRPr sz="3200">
          <a:solidFill>
            <a:schemeClr val="tx1"/>
          </a:solidFill>
          <a:latin typeface="+mn-lt"/>
          <a:ea typeface="+mn-ea"/>
          <a:cs typeface="+mn-cs"/>
          <a:sym typeface="American Typewriter" charset="0"/>
        </a:defRPr>
      </a:lvl5pPr>
      <a:lvl6pPr marL="781050" indent="-323850" algn="ctr" rtl="0" fontAlgn="base">
        <a:spcBef>
          <a:spcPct val="0"/>
        </a:spcBef>
        <a:spcAft>
          <a:spcPct val="0"/>
        </a:spcAft>
        <a:defRPr sz="3200">
          <a:solidFill>
            <a:schemeClr val="tx1"/>
          </a:solidFill>
          <a:latin typeface="+mn-lt"/>
          <a:ea typeface="+mn-ea"/>
          <a:cs typeface="+mn-cs"/>
          <a:sym typeface="American Typewriter" charset="0"/>
        </a:defRPr>
      </a:lvl6pPr>
      <a:lvl7pPr marL="1238250" indent="-323850" algn="ctr" rtl="0" fontAlgn="base">
        <a:spcBef>
          <a:spcPct val="0"/>
        </a:spcBef>
        <a:spcAft>
          <a:spcPct val="0"/>
        </a:spcAft>
        <a:defRPr sz="3200">
          <a:solidFill>
            <a:schemeClr val="tx1"/>
          </a:solidFill>
          <a:latin typeface="+mn-lt"/>
          <a:ea typeface="+mn-ea"/>
          <a:cs typeface="+mn-cs"/>
          <a:sym typeface="American Typewriter" charset="0"/>
        </a:defRPr>
      </a:lvl7pPr>
      <a:lvl8pPr marL="1695450" indent="-323850" algn="ctr" rtl="0" fontAlgn="base">
        <a:spcBef>
          <a:spcPct val="0"/>
        </a:spcBef>
        <a:spcAft>
          <a:spcPct val="0"/>
        </a:spcAft>
        <a:defRPr sz="3200">
          <a:solidFill>
            <a:schemeClr val="tx1"/>
          </a:solidFill>
          <a:latin typeface="+mn-lt"/>
          <a:ea typeface="+mn-ea"/>
          <a:cs typeface="+mn-cs"/>
          <a:sym typeface="American Typewriter" charset="0"/>
        </a:defRPr>
      </a:lvl8pPr>
      <a:lvl9pPr marL="2152650" indent="-323850" algn="ctr" rtl="0" fontAlgn="base">
        <a:spcBef>
          <a:spcPct val="0"/>
        </a:spcBef>
        <a:spcAft>
          <a:spcPct val="0"/>
        </a:spcAft>
        <a:defRPr sz="32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0"/>
            <a:ext cx="14274800"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14339" name="Rectangle 3"/>
          <p:cNvSpPr>
            <a:spLocks/>
          </p:cNvSpPr>
          <p:nvPr/>
        </p:nvSpPr>
        <p:spPr bwMode="auto">
          <a:xfrm>
            <a:off x="19304" y="7543800"/>
            <a:ext cx="11836400" cy="1968500"/>
          </a:xfrm>
          <a:prstGeom prst="rect">
            <a:avLst/>
          </a:prstGeom>
          <a:solidFill>
            <a:schemeClr val="accent2"/>
          </a:solidFill>
          <a:ln>
            <a:solidFill>
              <a:schemeClr val="tx1"/>
            </a:solidFill>
          </a:ln>
          <a:effectLst>
            <a:outerShdw blurRad="177800" dist="406399" dir="2219998" algn="ctr" rotWithShape="0">
              <a:schemeClr val="bg2">
                <a:alpha val="67999"/>
              </a:schemeClr>
            </a:outerShdw>
          </a:effectLst>
          <a:extLst/>
        </p:spPr>
        <p:txBody>
          <a:bodyPr lIns="0" tIns="0" rIns="0" bIns="0" anchor="ctr"/>
          <a:lstStyle/>
          <a:p>
            <a:r>
              <a:rPr lang="en-US" b="1" dirty="0">
                <a:solidFill>
                  <a:schemeClr val="tx1"/>
                </a:solidFill>
                <a:latin typeface="Georgia" panose="02040502050405020303" pitchFamily="18" charset="0"/>
                <a:ea typeface="ＭＳ Ｐゴシック" charset="0"/>
                <a:cs typeface="Hoefler Text" charset="0"/>
                <a:sym typeface="Hoefler Text" charset="0"/>
              </a:rPr>
              <a:t>How To Stand Strong When Pressured </a:t>
            </a:r>
            <a:endParaRPr lang="en-US" b="1" dirty="0" smtClean="0">
              <a:solidFill>
                <a:schemeClr val="tx1"/>
              </a:solidFill>
              <a:latin typeface="Georgia" panose="02040502050405020303" pitchFamily="18" charset="0"/>
              <a:ea typeface="ＭＳ Ｐゴシック" charset="0"/>
              <a:cs typeface="Hoefler Text" charset="0"/>
              <a:sym typeface="Hoefler Text" charset="0"/>
            </a:endParaRPr>
          </a:p>
          <a:p>
            <a:r>
              <a:rPr lang="en-US" b="1" dirty="0" smtClean="0">
                <a:solidFill>
                  <a:schemeClr val="tx1"/>
                </a:solidFill>
                <a:latin typeface="Georgia" panose="02040502050405020303" pitchFamily="18" charset="0"/>
                <a:ea typeface="ＭＳ Ｐゴシック" charset="0"/>
                <a:cs typeface="Hoefler Text" charset="0"/>
                <a:sym typeface="Hoefler Text" charset="0"/>
              </a:rPr>
              <a:t>To </a:t>
            </a:r>
            <a:r>
              <a:rPr lang="en-US" b="1" dirty="0">
                <a:solidFill>
                  <a:schemeClr val="tx1"/>
                </a:solidFill>
                <a:latin typeface="Georgia" panose="02040502050405020303" pitchFamily="18" charset="0"/>
                <a:ea typeface="ＭＳ Ｐゴシック" charset="0"/>
                <a:cs typeface="Hoefler Text" charset="0"/>
                <a:sym typeface="Hoefler Text" charset="0"/>
              </a:rPr>
              <a:t>Do Wrong?</a:t>
            </a:r>
          </a:p>
        </p:txBody>
      </p:sp>
      <p:sp>
        <p:nvSpPr>
          <p:cNvPr id="2" name="Rectangle 1"/>
          <p:cNvSpPr/>
          <p:nvPr/>
        </p:nvSpPr>
        <p:spPr>
          <a:xfrm>
            <a:off x="326256" y="6096000"/>
            <a:ext cx="11222495" cy="923330"/>
          </a:xfrm>
          <a:prstGeom prst="rect">
            <a:avLst/>
          </a:prstGeom>
          <a:noFill/>
        </p:spPr>
        <p:txBody>
          <a:bodyPr wrap="none" lIns="91440" tIns="45720" rIns="91440" bIns="45720">
            <a:spAutoFit/>
          </a:bodyPr>
          <a:lstStyle/>
          <a:p>
            <a:pPr algn="ctr"/>
            <a:r>
              <a:rPr lang="en-US" sz="5400" b="1" cap="all" spc="0" dirty="0" smtClean="0">
                <a:ln w="1905"/>
                <a:solidFill>
                  <a:srgbClr val="FFFF00"/>
                </a:solidFill>
                <a:effectLst>
                  <a:innerShdw blurRad="69850" dist="43180" dir="5400000">
                    <a:srgbClr val="000000">
                      <a:alpha val="65000"/>
                    </a:srgbClr>
                  </a:innerShdw>
                </a:effectLst>
                <a:latin typeface="Elephant" panose="02020904090505020303" pitchFamily="18" charset="0"/>
              </a:rPr>
              <a:t>Uncompromising </a:t>
            </a:r>
            <a:r>
              <a:rPr lang="en-US" sz="5400" b="1" cap="all" dirty="0" smtClean="0">
                <a:ln w="1905"/>
                <a:solidFill>
                  <a:srgbClr val="FFFF00"/>
                </a:solidFill>
                <a:effectLst>
                  <a:innerShdw blurRad="69850" dist="43180" dir="5400000">
                    <a:srgbClr val="000000">
                      <a:alpha val="65000"/>
                    </a:srgbClr>
                  </a:innerShdw>
                </a:effectLst>
                <a:latin typeface="Elephant" panose="02020904090505020303" pitchFamily="18" charset="0"/>
              </a:rPr>
              <a:t>Faith</a:t>
            </a:r>
            <a:endParaRPr lang="en-US" sz="5400" b="1" cap="all" spc="0" dirty="0">
              <a:ln w="1905"/>
              <a:solidFill>
                <a:srgbClr val="FFFF00"/>
              </a:solidFill>
              <a:effectLst>
                <a:innerShdw blurRad="69850" dist="43180" dir="5400000">
                  <a:srgbClr val="000000">
                    <a:alpha val="65000"/>
                  </a:srgbClr>
                </a:innerShdw>
              </a:effectLst>
              <a:latin typeface="Elephant" panose="02020904090505020303"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0913"/>
            <a:ext cx="56388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048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3390900"/>
            <a:ext cx="83439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20483" name="Rectangle 3"/>
          <p:cNvSpPr>
            <a:spLocks/>
          </p:cNvSpPr>
          <p:nvPr/>
        </p:nvSpPr>
        <p:spPr bwMode="auto">
          <a:xfrm>
            <a:off x="5487988" y="3810000"/>
            <a:ext cx="6413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2800" b="1" u="sng" dirty="0" smtClean="0">
                <a:solidFill>
                  <a:schemeClr val="bg1"/>
                </a:solidFill>
                <a:latin typeface="Elephant" panose="02020904090505020303" pitchFamily="18" charset="0"/>
                <a:ea typeface="ＭＳ Ｐゴシック" charset="0"/>
                <a:cs typeface="American Typewriter" charset="0"/>
              </a:rPr>
              <a:t>Ecclesiastes 12:13,14</a:t>
            </a:r>
          </a:p>
          <a:p>
            <a:r>
              <a:rPr lang="en-US" sz="2800" baseline="31000" dirty="0" smtClean="0">
                <a:solidFill>
                  <a:srgbClr val="FF0000"/>
                </a:solidFill>
                <a:latin typeface="Georgia" panose="02040502050405020303" pitchFamily="18" charset="0"/>
                <a:ea typeface="ＭＳ Ｐゴシック" charset="0"/>
                <a:cs typeface="American Typewriter" charset="0"/>
              </a:rPr>
              <a:t>“</a:t>
            </a:r>
            <a:r>
              <a:rPr lang="en-US" sz="3200" dirty="0">
                <a:solidFill>
                  <a:srgbClr val="FF0000"/>
                </a:solidFill>
                <a:latin typeface="Georgia" panose="02040502050405020303" pitchFamily="18" charset="0"/>
                <a:ea typeface="ＭＳ Ｐゴシック" charset="0"/>
                <a:cs typeface="American Typewriter" charset="0"/>
              </a:rPr>
              <a:t>Let us hear the conclusion of the whole matter: Fear God and keep His commandments, For this is man's </a:t>
            </a:r>
            <a:r>
              <a:rPr lang="en-US" sz="3200" dirty="0" smtClean="0">
                <a:solidFill>
                  <a:srgbClr val="FF0000"/>
                </a:solidFill>
                <a:latin typeface="Georgia" panose="02040502050405020303" pitchFamily="18" charset="0"/>
                <a:ea typeface="ＭＳ Ｐゴシック" charset="0"/>
                <a:cs typeface="American Typewriter" charset="0"/>
              </a:rPr>
              <a:t>all. For </a:t>
            </a:r>
            <a:r>
              <a:rPr lang="en-US" sz="3200" dirty="0">
                <a:solidFill>
                  <a:srgbClr val="FF0000"/>
                </a:solidFill>
                <a:latin typeface="Georgia" panose="02040502050405020303" pitchFamily="18" charset="0"/>
                <a:ea typeface="ＭＳ Ｐゴシック" charset="0"/>
                <a:cs typeface="American Typewriter" charset="0"/>
              </a:rPr>
              <a:t>God will bring every work into judgment, Including every secret thing, Whether good or evil</a:t>
            </a:r>
            <a:r>
              <a:rPr lang="en-US" sz="2800" dirty="0" smtClean="0">
                <a:solidFill>
                  <a:srgbClr val="FF0000"/>
                </a:solidFill>
                <a:latin typeface="Georgia" panose="02040502050405020303" pitchFamily="18" charset="0"/>
                <a:ea typeface="ＭＳ Ｐゴシック" charset="0"/>
                <a:cs typeface="American Typewriter" charset="0"/>
              </a:rPr>
              <a:t>.”</a:t>
            </a:r>
            <a:endParaRPr lang="en-US" sz="2800" dirty="0">
              <a:solidFill>
                <a:srgbClr val="FF0000"/>
              </a:solidFill>
              <a:latin typeface="Georgia" panose="02040502050405020303" pitchFamily="18" charset="0"/>
              <a:ea typeface="ＭＳ Ｐゴシック" charset="0"/>
              <a:cs typeface="American Typewriter" charset="0"/>
            </a:endParaRPr>
          </a:p>
        </p:txBody>
      </p:sp>
      <p:pic>
        <p:nvPicPr>
          <p:cNvPr id="20486" name="Picture 6"/>
          <p:cNvPicPr>
            <a:picLocks noChangeAspect="1" noChangeArrowheads="1"/>
          </p:cNvPicPr>
          <p:nvPr/>
        </p:nvPicPr>
        <p:blipFill>
          <a:blip r:embed="rId5">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0487" name="Rectangle 7"/>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7700" b="1" dirty="0">
                <a:solidFill>
                  <a:schemeClr val="bg1"/>
                </a:solidFill>
                <a:latin typeface="Elephant" panose="02020904090505020303" pitchFamily="18" charset="0"/>
                <a:ea typeface="ＭＳ Ｐゴシック" charset="0"/>
                <a:cs typeface="Hoefler Text" charset="0"/>
                <a:sym typeface="Hoefler Text" charset="0"/>
              </a:rPr>
              <a:t>Reverence For God</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295593"/>
            <a:ext cx="120094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415955"/>
      </p:ext>
    </p:extLst>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4580" name="Rectangle 4"/>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800" b="1" dirty="0">
                <a:solidFill>
                  <a:schemeClr val="bg1"/>
                </a:solidFill>
                <a:latin typeface="Elephant" panose="02020904090505020303" pitchFamily="18" charset="0"/>
                <a:ea typeface="ＭＳ Ｐゴシック" charset="0"/>
                <a:cs typeface="Hoefler Text" charset="0"/>
                <a:sym typeface="Hoefler Text" charset="0"/>
              </a:rPr>
              <a:t>Understand The Seriousness of Sin</a:t>
            </a:r>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82" name="AutoShape 6"/>
          <p:cNvSpPr>
            <a:spLocks/>
          </p:cNvSpPr>
          <p:nvPr/>
        </p:nvSpPr>
        <p:spPr bwMode="auto">
          <a:xfrm>
            <a:off x="1524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a:solidFill>
                  <a:schemeClr val="tx1"/>
                </a:solidFill>
                <a:latin typeface="Georgia" panose="02040502050405020303" pitchFamily="18" charset="0"/>
                <a:ea typeface="ＭＳ Ｐゴシック" charset="0"/>
                <a:cs typeface="Hoefler Text" charset="0"/>
                <a:sym typeface="Hoefler Text" charset="0"/>
              </a:rPr>
              <a:t>Willing to risk punishment that he not be defiled - </a:t>
            </a:r>
            <a:r>
              <a:rPr lang="en-US" sz="3200" b="1" dirty="0">
                <a:solidFill>
                  <a:schemeClr val="tx1"/>
                </a:solidFill>
                <a:latin typeface="Georgia" panose="02040502050405020303" pitchFamily="18" charset="0"/>
                <a:ea typeface="ＭＳ Ｐゴシック" charset="0"/>
                <a:cs typeface="Hoefler Text" charset="0"/>
                <a:sym typeface="Hoefler Text" charset="0"/>
              </a:rPr>
              <a:t>1:8,13</a:t>
            </a:r>
          </a:p>
        </p:txBody>
      </p:sp>
      <p:sp>
        <p:nvSpPr>
          <p:cNvPr id="24583" name="AutoShape 7"/>
          <p:cNvSpPr>
            <a:spLocks/>
          </p:cNvSpPr>
          <p:nvPr/>
        </p:nvSpPr>
        <p:spPr bwMode="auto">
          <a:xfrm>
            <a:off x="44196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a:solidFill>
                  <a:schemeClr val="tx1"/>
                </a:solidFill>
                <a:latin typeface="Georgia" panose="02040502050405020303" pitchFamily="18" charset="0"/>
                <a:ea typeface="ＭＳ Ｐゴシック" charset="0"/>
                <a:cs typeface="Hoefler Text" charset="0"/>
                <a:sym typeface="Hoefler Text" charset="0"/>
              </a:rPr>
              <a:t>Willing to face a fiery furnace than worship false Gods  - 3:16-18</a:t>
            </a:r>
          </a:p>
        </p:txBody>
      </p:sp>
      <p:sp>
        <p:nvSpPr>
          <p:cNvPr id="24584" name="AutoShape 8"/>
          <p:cNvSpPr>
            <a:spLocks/>
          </p:cNvSpPr>
          <p:nvPr/>
        </p:nvSpPr>
        <p:spPr bwMode="auto">
          <a:xfrm>
            <a:off x="86868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a:solidFill>
                  <a:schemeClr val="tx1"/>
                </a:solidFill>
                <a:latin typeface="Georgia" panose="02040502050405020303" pitchFamily="18" charset="0"/>
                <a:ea typeface="ＭＳ Ｐゴシック" charset="0"/>
                <a:cs typeface="Hoefler Text" charset="0"/>
                <a:sym typeface="Hoefler Text" charset="0"/>
              </a:rPr>
              <a:t>Willing to be thrown to lions than not to pray to God - </a:t>
            </a:r>
            <a:r>
              <a:rPr lang="en-US" sz="3200" b="1" dirty="0">
                <a:solidFill>
                  <a:schemeClr val="tx1"/>
                </a:solidFill>
                <a:latin typeface="Georgia" panose="02040502050405020303" pitchFamily="18" charset="0"/>
                <a:ea typeface="ＭＳ Ｐゴシック" charset="0"/>
                <a:cs typeface="Hoefler Text" charset="0"/>
                <a:sym typeface="Hoefler Text" charset="0"/>
              </a:rPr>
              <a:t>6:10-11</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330575"/>
            <a:ext cx="48387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5604" name="Rectangle 4"/>
          <p:cNvSpPr>
            <a:spLocks/>
          </p:cNvSpPr>
          <p:nvPr/>
        </p:nvSpPr>
        <p:spPr bwMode="auto">
          <a:xfrm>
            <a:off x="5334000" y="3517900"/>
            <a:ext cx="7378700" cy="5689600"/>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a:solidFill>
                  <a:schemeClr val="tx1"/>
                </a:solidFill>
                <a:latin typeface="Book Antiqua" panose="02040602050305030304" pitchFamily="18" charset="0"/>
                <a:ea typeface="ＭＳ Ｐゴシック" charset="0"/>
                <a:cs typeface="American Typewriter" charset="0"/>
              </a:rPr>
              <a:t>No one will successfully resist temptation if they fail to understand the seriousness of sin - </a:t>
            </a:r>
          </a:p>
          <a:p>
            <a:pPr marL="876300" lvl="1" indent="-419100" algn="l">
              <a:spcBef>
                <a:spcPts val="900"/>
              </a:spcBef>
              <a:buClr>
                <a:srgbClr val="FFFF00"/>
              </a:buClr>
              <a:buSzPct val="100000"/>
              <a:buFont typeface="Hoefler Text" charset="0"/>
              <a:buChar char="✴"/>
            </a:pPr>
            <a:r>
              <a:rPr lang="en-US" sz="3600" dirty="0">
                <a:solidFill>
                  <a:srgbClr val="FEFDD5"/>
                </a:solidFill>
                <a:latin typeface="Book Antiqua" panose="02040602050305030304" pitchFamily="18" charset="0"/>
                <a:ea typeface="ＭＳ Ｐゴシック" charset="0"/>
                <a:cs typeface="Hoefler Text" charset="0"/>
                <a:sym typeface="Hoefler Text" charset="0"/>
              </a:rPr>
              <a:t>Brings death - </a:t>
            </a:r>
            <a:r>
              <a:rPr lang="en-US" sz="3600" b="1" dirty="0">
                <a:solidFill>
                  <a:srgbClr val="00B0F0"/>
                </a:solidFill>
                <a:latin typeface="Book Antiqua" panose="02040602050305030304" pitchFamily="18" charset="0"/>
                <a:ea typeface="ＭＳ Ｐゴシック" charset="0"/>
                <a:cs typeface="Hoefler Text" charset="0"/>
                <a:sym typeface="Hoefler Text" charset="0"/>
              </a:rPr>
              <a:t>Gen 3; Rom 6:23</a:t>
            </a:r>
          </a:p>
          <a:p>
            <a:pPr marL="876300" lvl="1" indent="-419100" algn="l">
              <a:spcBef>
                <a:spcPts val="900"/>
              </a:spcBef>
              <a:buClr>
                <a:srgbClr val="FFFF00"/>
              </a:buClr>
              <a:buSzPct val="100000"/>
              <a:buFont typeface="Hoefler Text" charset="0"/>
              <a:buChar char="✴"/>
            </a:pPr>
            <a:r>
              <a:rPr lang="en-US" sz="3600" dirty="0">
                <a:solidFill>
                  <a:srgbClr val="FEFDD5"/>
                </a:solidFill>
                <a:latin typeface="Book Antiqua" panose="02040602050305030304" pitchFamily="18" charset="0"/>
                <a:ea typeface="ＭＳ Ｐゴシック" charset="0"/>
                <a:cs typeface="Hoefler Text" charset="0"/>
                <a:sym typeface="Hoefler Text" charset="0"/>
              </a:rPr>
              <a:t>Separates from God </a:t>
            </a: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                 </a:t>
            </a:r>
            <a:r>
              <a:rPr lang="en-US" sz="3600" b="1" dirty="0" smtClean="0">
                <a:solidFill>
                  <a:srgbClr val="00B0F0"/>
                </a:solidFill>
                <a:latin typeface="Book Antiqua" panose="02040602050305030304" pitchFamily="18" charset="0"/>
                <a:ea typeface="ＭＳ Ｐゴシック" charset="0"/>
                <a:cs typeface="Hoefler Text" charset="0"/>
                <a:sym typeface="Hoefler Text" charset="0"/>
              </a:rPr>
              <a:t>Isa. </a:t>
            </a:r>
            <a:r>
              <a:rPr lang="en-US" sz="3600" b="1" dirty="0">
                <a:solidFill>
                  <a:srgbClr val="00B0F0"/>
                </a:solidFill>
                <a:latin typeface="Book Antiqua" panose="02040602050305030304" pitchFamily="18" charset="0"/>
                <a:ea typeface="ＭＳ Ｐゴシック" charset="0"/>
                <a:cs typeface="Hoefler Text" charset="0"/>
                <a:sym typeface="Hoefler Text" charset="0"/>
              </a:rPr>
              <a:t>59:1-3; 1 </a:t>
            </a:r>
            <a:r>
              <a:rPr lang="en-US" sz="3600" b="1" dirty="0" err="1" smtClean="0">
                <a:solidFill>
                  <a:srgbClr val="00B0F0"/>
                </a:solidFill>
                <a:latin typeface="Book Antiqua" panose="02040602050305030304" pitchFamily="18" charset="0"/>
                <a:ea typeface="ＭＳ Ｐゴシック" charset="0"/>
                <a:cs typeface="Hoefler Text" charset="0"/>
                <a:sym typeface="Hoefler Text" charset="0"/>
              </a:rPr>
              <a:t>Jno</a:t>
            </a:r>
            <a:r>
              <a:rPr lang="en-US" sz="3600" b="1" dirty="0" smtClean="0">
                <a:solidFill>
                  <a:srgbClr val="00B0F0"/>
                </a:solidFill>
                <a:latin typeface="Book Antiqua" panose="02040602050305030304" pitchFamily="18" charset="0"/>
                <a:ea typeface="ＭＳ Ｐゴシック" charset="0"/>
                <a:cs typeface="Hoefler Text" charset="0"/>
                <a:sym typeface="Hoefler Text" charset="0"/>
              </a:rPr>
              <a:t>. </a:t>
            </a:r>
            <a:r>
              <a:rPr lang="en-US" sz="3600" b="1" dirty="0">
                <a:solidFill>
                  <a:srgbClr val="00B0F0"/>
                </a:solidFill>
                <a:latin typeface="Book Antiqua" panose="02040602050305030304" pitchFamily="18" charset="0"/>
                <a:ea typeface="ＭＳ Ｐゴシック" charset="0"/>
                <a:cs typeface="Hoefler Text" charset="0"/>
                <a:sym typeface="Hoefler Text" charset="0"/>
              </a:rPr>
              <a:t>1:5-2:2</a:t>
            </a:r>
          </a:p>
          <a:p>
            <a:pPr marL="876300" lvl="1" indent="-419100" algn="l">
              <a:spcBef>
                <a:spcPts val="900"/>
              </a:spcBef>
              <a:buClr>
                <a:srgbClr val="FFFF00"/>
              </a:buClr>
              <a:buSzPct val="100000"/>
              <a:buFont typeface="Hoefler Text" charset="0"/>
              <a:buChar char="✴"/>
            </a:pPr>
            <a:r>
              <a:rPr lang="en-US" sz="3600" dirty="0">
                <a:solidFill>
                  <a:srgbClr val="FEFDD5"/>
                </a:solidFill>
                <a:latin typeface="Book Antiqua" panose="02040602050305030304" pitchFamily="18" charset="0"/>
                <a:ea typeface="ＭＳ Ｐゴシック" charset="0"/>
                <a:cs typeface="Hoefler Text" charset="0"/>
                <a:sym typeface="Hoefler Text" charset="0"/>
              </a:rPr>
              <a:t>Hurts </a:t>
            </a: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and </a:t>
            </a:r>
            <a:r>
              <a:rPr lang="en-US" sz="3600" dirty="0">
                <a:solidFill>
                  <a:srgbClr val="FEFDD5"/>
                </a:solidFill>
                <a:latin typeface="Book Antiqua" panose="02040602050305030304" pitchFamily="18" charset="0"/>
                <a:ea typeface="ＭＳ Ｐゴシック" charset="0"/>
                <a:cs typeface="Hoefler Text" charset="0"/>
                <a:sym typeface="Hoefler Text" charset="0"/>
              </a:rPr>
              <a:t>destroys others - </a:t>
            </a: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                     </a:t>
            </a:r>
            <a:r>
              <a:rPr lang="en-US" sz="3600" b="1" dirty="0" smtClean="0">
                <a:solidFill>
                  <a:srgbClr val="00B0F0"/>
                </a:solidFill>
                <a:latin typeface="Book Antiqua" panose="02040602050305030304" pitchFamily="18" charset="0"/>
                <a:ea typeface="ＭＳ Ｐゴシック" charset="0"/>
                <a:cs typeface="Hoefler Text" charset="0"/>
                <a:sym typeface="Hoefler Text" charset="0"/>
              </a:rPr>
              <a:t>Gen </a:t>
            </a:r>
            <a:r>
              <a:rPr lang="en-US" sz="3600" b="1" dirty="0">
                <a:solidFill>
                  <a:srgbClr val="00B0F0"/>
                </a:solidFill>
                <a:latin typeface="Book Antiqua" panose="02040602050305030304" pitchFamily="18" charset="0"/>
                <a:ea typeface="ＭＳ Ｐゴシック" charset="0"/>
                <a:cs typeface="Hoefler Text" charset="0"/>
                <a:sym typeface="Hoefler Text" charset="0"/>
              </a:rPr>
              <a:t>3; </a:t>
            </a:r>
            <a:r>
              <a:rPr lang="en-US" sz="3600" b="1" dirty="0" smtClean="0">
                <a:solidFill>
                  <a:srgbClr val="00B0F0"/>
                </a:solidFill>
                <a:latin typeface="Book Antiqua" panose="02040602050305030304" pitchFamily="18" charset="0"/>
                <a:ea typeface="ＭＳ Ｐゴシック" charset="0"/>
                <a:cs typeface="Hoefler Text" charset="0"/>
                <a:sym typeface="Hoefler Text" charset="0"/>
              </a:rPr>
              <a:t>Josh. </a:t>
            </a:r>
            <a:r>
              <a:rPr lang="en-US" sz="3600" b="1" dirty="0">
                <a:solidFill>
                  <a:srgbClr val="00B0F0"/>
                </a:solidFill>
                <a:latin typeface="Book Antiqua" panose="02040602050305030304" pitchFamily="18" charset="0"/>
                <a:ea typeface="ＭＳ Ｐゴシック" charset="0"/>
                <a:cs typeface="Hoefler Text" charset="0"/>
                <a:sym typeface="Hoefler Text" charset="0"/>
              </a:rPr>
              <a:t>7; 1 Cor. 5</a:t>
            </a:r>
          </a:p>
        </p:txBody>
      </p:sp>
      <p:pic>
        <p:nvPicPr>
          <p:cNvPr id="25605" name="Picture 5"/>
          <p:cNvPicPr>
            <a:picLocks noChangeAspect="1" noChangeArrowheads="1"/>
          </p:cNvPicPr>
          <p:nvPr/>
        </p:nvPicPr>
        <p:blipFill>
          <a:blip r:embed="rId4">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800" b="1" dirty="0">
                <a:solidFill>
                  <a:schemeClr val="bg1"/>
                </a:solidFill>
                <a:latin typeface="Elephant" panose="02020904090505020303" pitchFamily="18" charset="0"/>
                <a:ea typeface="ＭＳ Ｐゴシック" charset="0"/>
                <a:cs typeface="Hoefler Text" charset="0"/>
                <a:sym typeface="Hoefler Text" charset="0"/>
              </a:rPr>
              <a:t>Understand The Seriousness of Sin</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604">
                                            <p:txEl>
                                              <p:pRg st="1" end="1"/>
                                            </p:txEl>
                                          </p:spTgt>
                                        </p:tgtEl>
                                        <p:attrNameLst>
                                          <p:attrName>style.visibility</p:attrName>
                                        </p:attrNameLst>
                                      </p:cBhvr>
                                      <p:to>
                                        <p:strVal val="visible"/>
                                      </p:to>
                                    </p:set>
                                    <p:animEffect transition="in" filter="wipe(left)">
                                      <p:cBhvr>
                                        <p:cTn id="10" dur="500"/>
                                        <p:tgtEl>
                                          <p:spTgt spid="2560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604">
                                            <p:txEl>
                                              <p:pRg st="2" end="2"/>
                                            </p:txEl>
                                          </p:spTgt>
                                        </p:tgtEl>
                                        <p:attrNameLst>
                                          <p:attrName>style.visibility</p:attrName>
                                        </p:attrNameLst>
                                      </p:cBhvr>
                                      <p:to>
                                        <p:strVal val="visible"/>
                                      </p:to>
                                    </p:set>
                                    <p:animEffect transition="in" filter="wipe(left)">
                                      <p:cBhvr>
                                        <p:cTn id="13" dur="500"/>
                                        <p:tgtEl>
                                          <p:spTgt spid="25604">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5604">
                                            <p:txEl>
                                              <p:pRg st="3" end="3"/>
                                            </p:txEl>
                                          </p:spTgt>
                                        </p:tgtEl>
                                        <p:attrNameLst>
                                          <p:attrName>style.visibility</p:attrName>
                                        </p:attrNameLst>
                                      </p:cBhvr>
                                      <p:to>
                                        <p:strVal val="visible"/>
                                      </p:to>
                                    </p:set>
                                    <p:animEffect transition="in" filter="wipe(left)">
                                      <p:cBhvr>
                                        <p:cTn id="16" dur="500"/>
                                        <p:tgtEl>
                                          <p:spTgt spid="256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330575"/>
            <a:ext cx="48387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5604" name="Rectangle 4"/>
          <p:cNvSpPr>
            <a:spLocks/>
          </p:cNvSpPr>
          <p:nvPr/>
        </p:nvSpPr>
        <p:spPr bwMode="auto">
          <a:xfrm>
            <a:off x="5331968" y="3392234"/>
            <a:ext cx="7378700" cy="6056566"/>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smtClean="0">
                <a:solidFill>
                  <a:schemeClr val="tx1"/>
                </a:solidFill>
                <a:latin typeface="Book Antiqua" panose="02040602050305030304" pitchFamily="18" charset="0"/>
                <a:ea typeface="ＭＳ Ｐゴシック" charset="0"/>
                <a:cs typeface="American Typewriter" charset="0"/>
              </a:rPr>
              <a:t>All sin is against God, failing to glorify and honor Him- </a:t>
            </a:r>
            <a:endParaRPr lang="en-US" sz="3900" dirty="0">
              <a:solidFill>
                <a:schemeClr val="tx1"/>
              </a:solidFill>
              <a:latin typeface="Book Antiqua" panose="02040602050305030304" pitchFamily="18" charset="0"/>
              <a:ea typeface="ＭＳ Ｐゴシック" charset="0"/>
              <a:cs typeface="American Typewriter" charset="0"/>
            </a:endParaRPr>
          </a:p>
          <a:p>
            <a:pPr marL="876300" lvl="1" indent="-419100" algn="l">
              <a:spcBef>
                <a:spcPts val="900"/>
              </a:spcBef>
              <a:buClr>
                <a:srgbClr val="FFFF00"/>
              </a:buClr>
              <a:buSzPct val="100000"/>
              <a:buFont typeface="Hoefler Text" charset="0"/>
              <a:buChar char="✴"/>
            </a:pP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Root of sin is selfishness</a:t>
            </a:r>
            <a:endParaRPr lang="en-US" sz="3600" b="1" dirty="0">
              <a:solidFill>
                <a:srgbClr val="00B0F0"/>
              </a:solidFill>
              <a:latin typeface="Book Antiqua" panose="02040602050305030304" pitchFamily="18" charset="0"/>
              <a:ea typeface="ＭＳ Ｐゴシック" charset="0"/>
              <a:cs typeface="Hoefler Text" charset="0"/>
              <a:sym typeface="Hoefler Text" charset="0"/>
            </a:endParaRPr>
          </a:p>
          <a:p>
            <a:pPr marL="876300" lvl="1" indent="-419100" algn="l">
              <a:spcBef>
                <a:spcPts val="900"/>
              </a:spcBef>
              <a:buClr>
                <a:srgbClr val="FFFF00"/>
              </a:buClr>
              <a:buSzPct val="100000"/>
              <a:buFont typeface="Hoefler Text" charset="0"/>
              <a:buChar char="✴"/>
            </a:pP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To serve or worship anything other than God is idolatry–                 </a:t>
            </a:r>
            <a:r>
              <a:rPr lang="en-US" sz="3600" b="1" dirty="0" smtClean="0">
                <a:solidFill>
                  <a:srgbClr val="00B0F0"/>
                </a:solidFill>
                <a:latin typeface="Book Antiqua" panose="02040602050305030304" pitchFamily="18" charset="0"/>
                <a:ea typeface="ＭＳ Ｐゴシック" charset="0"/>
                <a:cs typeface="Hoefler Text" charset="0"/>
                <a:sym typeface="Hoefler Text" charset="0"/>
              </a:rPr>
              <a:t>Exo.20:3,4; Rom.1:18-25</a:t>
            </a:r>
            <a:endParaRPr lang="en-US" sz="3600" b="1" dirty="0">
              <a:solidFill>
                <a:srgbClr val="00B0F0"/>
              </a:solidFill>
              <a:latin typeface="Book Antiqua" panose="02040602050305030304" pitchFamily="18" charset="0"/>
              <a:ea typeface="ＭＳ Ｐゴシック" charset="0"/>
              <a:cs typeface="Hoefler Text" charset="0"/>
              <a:sym typeface="Hoefler Text" charset="0"/>
            </a:endParaRPr>
          </a:p>
          <a:p>
            <a:pPr marL="876300" lvl="1" indent="-419100" algn="l">
              <a:spcBef>
                <a:spcPts val="900"/>
              </a:spcBef>
              <a:buClr>
                <a:srgbClr val="FFFF00"/>
              </a:buClr>
              <a:buSzPct val="100000"/>
              <a:buFont typeface="Hoefler Text" charset="0"/>
              <a:buChar char="✴"/>
            </a:pP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Man will serve and worship something! (</a:t>
            </a:r>
            <a:r>
              <a:rPr lang="en-US" sz="3600" i="1" dirty="0" smtClean="0">
                <a:solidFill>
                  <a:srgbClr val="FEFDD5"/>
                </a:solidFill>
                <a:latin typeface="Book Antiqua" panose="02040602050305030304" pitchFamily="18" charset="0"/>
                <a:ea typeface="ＭＳ Ｐゴシック" charset="0"/>
                <a:cs typeface="Hoefler Text" charset="0"/>
                <a:sym typeface="Hoefler Text" charset="0"/>
              </a:rPr>
              <a:t>true or false</a:t>
            </a: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)God or Possessions/ Pleasure/Power/People</a:t>
            </a:r>
            <a:endParaRPr lang="en-US" sz="3600" b="1" dirty="0">
              <a:solidFill>
                <a:srgbClr val="00B0F0"/>
              </a:solidFill>
              <a:latin typeface="Book Antiqua" panose="02040602050305030304" pitchFamily="18" charset="0"/>
              <a:ea typeface="ＭＳ Ｐゴシック" charset="0"/>
              <a:cs typeface="Hoefler Text" charset="0"/>
              <a:sym typeface="Hoefler Text" charset="0"/>
            </a:endParaRPr>
          </a:p>
        </p:txBody>
      </p:sp>
      <p:pic>
        <p:nvPicPr>
          <p:cNvPr id="25605" name="Picture 5"/>
          <p:cNvPicPr>
            <a:picLocks noChangeAspect="1" noChangeArrowheads="1"/>
          </p:cNvPicPr>
          <p:nvPr/>
        </p:nvPicPr>
        <p:blipFill>
          <a:blip r:embed="rId4">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800" b="1" dirty="0">
                <a:solidFill>
                  <a:schemeClr val="bg1"/>
                </a:solidFill>
                <a:latin typeface="Elephant" panose="02020904090505020303" pitchFamily="18" charset="0"/>
                <a:ea typeface="ＭＳ Ｐゴシック" charset="0"/>
                <a:cs typeface="Hoefler Text" charset="0"/>
                <a:sym typeface="Hoefler Text" charset="0"/>
              </a:rPr>
              <a:t>Understand The Seriousness of Sin</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25678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604">
                                            <p:txEl>
                                              <p:pRg st="1" end="1"/>
                                            </p:txEl>
                                          </p:spTgt>
                                        </p:tgtEl>
                                        <p:attrNameLst>
                                          <p:attrName>style.visibility</p:attrName>
                                        </p:attrNameLst>
                                      </p:cBhvr>
                                      <p:to>
                                        <p:strVal val="visible"/>
                                      </p:to>
                                    </p:set>
                                    <p:animEffect transition="in" filter="wipe(left)">
                                      <p:cBhvr>
                                        <p:cTn id="10" dur="500"/>
                                        <p:tgtEl>
                                          <p:spTgt spid="2560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604">
                                            <p:txEl>
                                              <p:pRg st="2" end="2"/>
                                            </p:txEl>
                                          </p:spTgt>
                                        </p:tgtEl>
                                        <p:attrNameLst>
                                          <p:attrName>style.visibility</p:attrName>
                                        </p:attrNameLst>
                                      </p:cBhvr>
                                      <p:to>
                                        <p:strVal val="visible"/>
                                      </p:to>
                                    </p:set>
                                    <p:animEffect transition="in" filter="wipe(left)">
                                      <p:cBhvr>
                                        <p:cTn id="13" dur="500"/>
                                        <p:tgtEl>
                                          <p:spTgt spid="25604">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5604">
                                            <p:txEl>
                                              <p:pRg st="3" end="3"/>
                                            </p:txEl>
                                          </p:spTgt>
                                        </p:tgtEl>
                                        <p:attrNameLst>
                                          <p:attrName>style.visibility</p:attrName>
                                        </p:attrNameLst>
                                      </p:cBhvr>
                                      <p:to>
                                        <p:strVal val="visible"/>
                                      </p:to>
                                    </p:set>
                                    <p:animEffect transition="in" filter="wipe(left)">
                                      <p:cBhvr>
                                        <p:cTn id="16" dur="500"/>
                                        <p:tgtEl>
                                          <p:spTgt spid="256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4580" name="Rectangle 4"/>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800" b="1" dirty="0" smtClean="0">
                <a:solidFill>
                  <a:srgbClr val="000000"/>
                </a:solidFill>
                <a:latin typeface="Elephant" panose="02020904090505020303" pitchFamily="18" charset="0"/>
                <a:ea typeface="ＭＳ Ｐゴシック" charset="0"/>
                <a:cs typeface="Hoefler Text" charset="0"/>
                <a:sym typeface="Hoefler Text" charset="0"/>
              </a:rPr>
              <a:t>Purpose/Resolve to Please God</a:t>
            </a:r>
            <a:endParaRPr lang="en-US" sz="48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82" name="AutoShape 6"/>
          <p:cNvSpPr>
            <a:spLocks/>
          </p:cNvSpPr>
          <p:nvPr/>
        </p:nvSpPr>
        <p:spPr bwMode="auto">
          <a:xfrm>
            <a:off x="1524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Daniel purpose in his heart not to defile himself- </a:t>
            </a:r>
            <a:r>
              <a:rPr lang="en-US" sz="3200" b="1" dirty="0" smtClean="0">
                <a:latin typeface="Georgia" panose="02040502050405020303" pitchFamily="18" charset="0"/>
                <a:ea typeface="ＭＳ Ｐゴシック" charset="0"/>
                <a:cs typeface="Hoefler Text" charset="0"/>
                <a:sym typeface="Hoefler Text" charset="0"/>
              </a:rPr>
              <a:t>1:8</a:t>
            </a:r>
            <a:endParaRPr lang="en-US" sz="3200" b="1" dirty="0">
              <a:latin typeface="Georgia" panose="02040502050405020303" pitchFamily="18" charset="0"/>
              <a:ea typeface="ＭＳ Ｐゴシック" charset="0"/>
              <a:cs typeface="Hoefler Text" charset="0"/>
              <a:sym typeface="Hoefler Text" charset="0"/>
            </a:endParaRPr>
          </a:p>
        </p:txBody>
      </p:sp>
      <p:sp>
        <p:nvSpPr>
          <p:cNvPr id="24583" name="AutoShape 7"/>
          <p:cNvSpPr>
            <a:spLocks/>
          </p:cNvSpPr>
          <p:nvPr/>
        </p:nvSpPr>
        <p:spPr bwMode="auto">
          <a:xfrm>
            <a:off x="44196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Will </a:t>
            </a:r>
            <a:r>
              <a:rPr lang="en-US" sz="3200" b="1" u="sng" dirty="0" smtClean="0">
                <a:latin typeface="Georgia" panose="02040502050405020303" pitchFamily="18" charset="0"/>
                <a:ea typeface="ＭＳ Ｐゴシック" charset="0"/>
                <a:cs typeface="Hoefler Text" charset="0"/>
                <a:sym typeface="Hoefler Text" charset="0"/>
              </a:rPr>
              <a:t>NOT</a:t>
            </a:r>
            <a:r>
              <a:rPr lang="en-US" sz="3200" dirty="0" smtClean="0">
                <a:latin typeface="Georgia" panose="02040502050405020303" pitchFamily="18" charset="0"/>
                <a:ea typeface="ＭＳ Ｐゴシック" charset="0"/>
                <a:cs typeface="Hoefler Text" charset="0"/>
                <a:sym typeface="Hoefler Text" charset="0"/>
              </a:rPr>
              <a:t> serve your gods, nor worship the image- </a:t>
            </a:r>
            <a:r>
              <a:rPr lang="en-US" sz="3200" dirty="0">
                <a:latin typeface="Georgia" panose="02040502050405020303" pitchFamily="18" charset="0"/>
                <a:ea typeface="ＭＳ Ｐゴシック" charset="0"/>
                <a:cs typeface="Hoefler Text" charset="0"/>
                <a:sym typeface="Hoefler Text" charset="0"/>
              </a:rPr>
              <a:t>3:16-18</a:t>
            </a:r>
          </a:p>
        </p:txBody>
      </p:sp>
      <p:sp>
        <p:nvSpPr>
          <p:cNvPr id="24584" name="AutoShape 8"/>
          <p:cNvSpPr>
            <a:spLocks/>
          </p:cNvSpPr>
          <p:nvPr/>
        </p:nvSpPr>
        <p:spPr bwMode="auto">
          <a:xfrm>
            <a:off x="86868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Daniel prayed knowingly violating the law </a:t>
            </a:r>
            <a:r>
              <a:rPr lang="en-US" sz="3200" dirty="0">
                <a:latin typeface="Georgia" panose="02040502050405020303" pitchFamily="18" charset="0"/>
                <a:ea typeface="ＭＳ Ｐゴシック" charset="0"/>
                <a:cs typeface="Hoefler Text" charset="0"/>
                <a:sym typeface="Hoefler Text" charset="0"/>
              </a:rPr>
              <a:t>- </a:t>
            </a:r>
            <a:r>
              <a:rPr lang="en-US" sz="3200" b="1" dirty="0">
                <a:latin typeface="Georgia" panose="02040502050405020303" pitchFamily="18" charset="0"/>
                <a:ea typeface="ＭＳ Ｐゴシック" charset="0"/>
                <a:cs typeface="Hoefler Text" charset="0"/>
                <a:sym typeface="Hoefler Text" charset="0"/>
              </a:rPr>
              <a:t>6:10-11</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89559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0913"/>
            <a:ext cx="56388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048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3390900"/>
            <a:ext cx="83439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20483" name="Rectangle 3"/>
          <p:cNvSpPr>
            <a:spLocks/>
          </p:cNvSpPr>
          <p:nvPr/>
        </p:nvSpPr>
        <p:spPr bwMode="auto">
          <a:xfrm>
            <a:off x="5487988" y="3810000"/>
            <a:ext cx="6413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3600" b="1" u="sng" dirty="0" smtClean="0">
                <a:solidFill>
                  <a:srgbClr val="000000"/>
                </a:solidFill>
                <a:latin typeface="Elephant" panose="02020904090505020303" pitchFamily="18" charset="0"/>
                <a:ea typeface="ＭＳ Ｐゴシック" charset="0"/>
                <a:cs typeface="American Typewriter" charset="0"/>
              </a:rPr>
              <a:t>Proverbs 16:3</a:t>
            </a:r>
          </a:p>
          <a:p>
            <a:r>
              <a:rPr lang="en-US" sz="2800" baseline="31000" dirty="0" smtClean="0">
                <a:solidFill>
                  <a:srgbClr val="FF0000"/>
                </a:solidFill>
                <a:latin typeface="Georgia" panose="02040502050405020303" pitchFamily="18" charset="0"/>
                <a:ea typeface="ＭＳ Ｐゴシック" charset="0"/>
                <a:cs typeface="American Typewriter" charset="0"/>
              </a:rPr>
              <a:t>“</a:t>
            </a:r>
            <a:r>
              <a:rPr lang="en-US" sz="4800" dirty="0">
                <a:solidFill>
                  <a:srgbClr val="FF0000"/>
                </a:solidFill>
                <a:latin typeface="Georgia" panose="02040502050405020303" pitchFamily="18" charset="0"/>
                <a:ea typeface="ＭＳ Ｐゴシック" charset="0"/>
                <a:cs typeface="American Typewriter" charset="0"/>
              </a:rPr>
              <a:t>Commit your works to the LORD, And your thoughts will be established</a:t>
            </a:r>
            <a:r>
              <a:rPr lang="en-US" sz="2800" dirty="0" smtClean="0">
                <a:solidFill>
                  <a:srgbClr val="FF0000"/>
                </a:solidFill>
                <a:latin typeface="Georgia" panose="02040502050405020303" pitchFamily="18" charset="0"/>
                <a:ea typeface="ＭＳ Ｐゴシック" charset="0"/>
                <a:cs typeface="American Typewriter" charset="0"/>
              </a:rPr>
              <a:t>.”</a:t>
            </a:r>
            <a:endParaRPr lang="en-US" sz="2800" dirty="0">
              <a:solidFill>
                <a:srgbClr val="FF0000"/>
              </a:solidFill>
              <a:latin typeface="Georgia" panose="02040502050405020303" pitchFamily="18" charset="0"/>
              <a:ea typeface="ＭＳ Ｐゴシック" charset="0"/>
              <a:cs typeface="American Typewriter" charset="0"/>
            </a:endParaRPr>
          </a:p>
        </p:txBody>
      </p:sp>
      <p:pic>
        <p:nvPicPr>
          <p:cNvPr id="20486" name="Picture 6"/>
          <p:cNvPicPr>
            <a:picLocks noChangeAspect="1" noChangeArrowheads="1"/>
          </p:cNvPicPr>
          <p:nvPr/>
        </p:nvPicPr>
        <p:blipFill>
          <a:blip r:embed="rId5">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0487" name="Rectangle 7"/>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400" b="1" dirty="0" smtClean="0">
                <a:solidFill>
                  <a:srgbClr val="000000"/>
                </a:solidFill>
                <a:latin typeface="Elephant" panose="02020904090505020303" pitchFamily="18" charset="0"/>
                <a:ea typeface="ＭＳ Ｐゴシック" charset="0"/>
                <a:cs typeface="Hoefler Text" charset="0"/>
                <a:sym typeface="Hoefler Text" charset="0"/>
              </a:rPr>
              <a:t>Purpose/ Resolve To Please God</a:t>
            </a:r>
            <a:endParaRPr lang="en-US" sz="54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295593"/>
            <a:ext cx="120094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502912"/>
      </p:ext>
    </p:extLst>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330575"/>
            <a:ext cx="48387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5604" name="Rectangle 4"/>
          <p:cNvSpPr>
            <a:spLocks/>
          </p:cNvSpPr>
          <p:nvPr/>
        </p:nvSpPr>
        <p:spPr bwMode="auto">
          <a:xfrm>
            <a:off x="5331968" y="3392234"/>
            <a:ext cx="7378700" cy="6056566"/>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smtClean="0">
                <a:latin typeface="Book Antiqua" panose="02040602050305030304" pitchFamily="18" charset="0"/>
                <a:ea typeface="ＭＳ Ｐゴシック" charset="0"/>
                <a:cs typeface="American Typewriter" charset="0"/>
              </a:rPr>
              <a:t>No one will successfully resist the world’s pull without purpose and resolve—</a:t>
            </a:r>
            <a:r>
              <a:rPr lang="en-US" sz="3900" b="1" dirty="0" smtClean="0">
                <a:solidFill>
                  <a:srgbClr val="00B0F0"/>
                </a:solidFill>
                <a:latin typeface="Book Antiqua" panose="02040602050305030304" pitchFamily="18" charset="0"/>
                <a:ea typeface="ＭＳ Ｐゴシック" charset="0"/>
                <a:cs typeface="American Typewriter" charset="0"/>
              </a:rPr>
              <a:t>Job 31:1;Joshua 24:15; Acts 11:23</a:t>
            </a:r>
            <a:endParaRPr lang="en-US" sz="3600" b="1" dirty="0">
              <a:solidFill>
                <a:srgbClr val="00B0F0"/>
              </a:solidFill>
              <a:latin typeface="Book Antiqua" panose="02040602050305030304" pitchFamily="18" charset="0"/>
              <a:ea typeface="ＭＳ Ｐゴシック" charset="0"/>
              <a:cs typeface="Hoefler Text" charset="0"/>
              <a:sym typeface="Hoefler Text" charset="0"/>
            </a:endParaRPr>
          </a:p>
          <a:p>
            <a:pPr marL="876300" lvl="1" indent="-419100" algn="l">
              <a:spcBef>
                <a:spcPts val="900"/>
              </a:spcBef>
              <a:buClr>
                <a:srgbClr val="FFFF00"/>
              </a:buClr>
              <a:buSzPct val="100000"/>
              <a:buFont typeface="Hoefler Text" charset="0"/>
              <a:buChar char="✴"/>
            </a:pP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The way to heaven is one of purpose and commitment—no one will get their accidentally-</a:t>
            </a:r>
            <a:r>
              <a:rPr lang="en-US" sz="3600" b="1" dirty="0" smtClean="0">
                <a:solidFill>
                  <a:srgbClr val="00B0F0"/>
                </a:solidFill>
                <a:latin typeface="Elephant" panose="02020904090505020303" pitchFamily="18" charset="0"/>
                <a:ea typeface="ＭＳ Ｐゴシック" charset="0"/>
                <a:cs typeface="Hoefler Text" charset="0"/>
                <a:sym typeface="Hoefler Text" charset="0"/>
              </a:rPr>
              <a:t>Matthew 7:13-14</a:t>
            </a:r>
          </a:p>
          <a:p>
            <a:pPr marL="876300" lvl="1" indent="-419100" algn="l">
              <a:spcBef>
                <a:spcPts val="900"/>
              </a:spcBef>
              <a:buClr>
                <a:srgbClr val="FFFF00"/>
              </a:buClr>
              <a:buSzPct val="100000"/>
              <a:buFont typeface="Hoefler Text" charset="0"/>
              <a:buChar char="✴"/>
            </a:pPr>
            <a:r>
              <a:rPr lang="en-US" sz="3600" dirty="0" smtClean="0">
                <a:solidFill>
                  <a:srgbClr val="FEFDD5"/>
                </a:solidFill>
                <a:latin typeface="Book Antiqua" panose="02040602050305030304" pitchFamily="18" charset="0"/>
                <a:ea typeface="ＭＳ Ｐゴシック" charset="0"/>
                <a:cs typeface="Hoefler Text" charset="0"/>
                <a:sym typeface="Hoefler Text" charset="0"/>
              </a:rPr>
              <a:t>God will help—                                      </a:t>
            </a:r>
            <a:r>
              <a:rPr lang="en-US" sz="3600" b="1" dirty="0" smtClean="0">
                <a:solidFill>
                  <a:srgbClr val="00B0F0"/>
                </a:solidFill>
                <a:latin typeface="Elephant" panose="02020904090505020303" pitchFamily="18" charset="0"/>
                <a:ea typeface="ＭＳ Ｐゴシック" charset="0"/>
                <a:cs typeface="Hoefler Text" charset="0"/>
                <a:sym typeface="Hoefler Text" charset="0"/>
              </a:rPr>
              <a:t>1 Corinthians 10:13</a:t>
            </a:r>
            <a:endParaRPr lang="en-US" sz="3600" b="1" dirty="0">
              <a:solidFill>
                <a:srgbClr val="00B0F0"/>
              </a:solidFill>
              <a:latin typeface="Elephant" panose="02020904090505020303" pitchFamily="18" charset="0"/>
              <a:ea typeface="ＭＳ Ｐゴシック" charset="0"/>
              <a:cs typeface="Hoefler Text" charset="0"/>
              <a:sym typeface="Hoefler Text" charset="0"/>
            </a:endParaRPr>
          </a:p>
        </p:txBody>
      </p:sp>
      <p:pic>
        <p:nvPicPr>
          <p:cNvPr id="25605" name="Picture 5"/>
          <p:cNvPicPr>
            <a:picLocks noChangeAspect="1" noChangeArrowheads="1"/>
          </p:cNvPicPr>
          <p:nvPr/>
        </p:nvPicPr>
        <p:blipFill>
          <a:blip r:embed="rId4">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714500"/>
            <a:ext cx="11836400" cy="18669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800" b="1" dirty="0" smtClean="0">
                <a:solidFill>
                  <a:srgbClr val="000000"/>
                </a:solidFill>
                <a:latin typeface="Elephant" panose="02020904090505020303" pitchFamily="18" charset="0"/>
                <a:ea typeface="ＭＳ Ｐゴシック" charset="0"/>
                <a:cs typeface="Hoefler Text" charset="0"/>
                <a:sym typeface="Hoefler Text" charset="0"/>
              </a:rPr>
              <a:t>Purpose/ Resolve to Please God</a:t>
            </a:r>
            <a:endParaRPr lang="en-US" sz="48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17534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604">
                                            <p:txEl>
                                              <p:pRg st="1" end="1"/>
                                            </p:txEl>
                                          </p:spTgt>
                                        </p:tgtEl>
                                        <p:attrNameLst>
                                          <p:attrName>style.visibility</p:attrName>
                                        </p:attrNameLst>
                                      </p:cBhvr>
                                      <p:to>
                                        <p:strVal val="visible"/>
                                      </p:to>
                                    </p:set>
                                    <p:animEffect transition="in" filter="wipe(left)">
                                      <p:cBhvr>
                                        <p:cTn id="10" dur="500"/>
                                        <p:tgtEl>
                                          <p:spTgt spid="2560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604">
                                            <p:txEl>
                                              <p:pRg st="2" end="2"/>
                                            </p:txEl>
                                          </p:spTgt>
                                        </p:tgtEl>
                                        <p:attrNameLst>
                                          <p:attrName>style.visibility</p:attrName>
                                        </p:attrNameLst>
                                      </p:cBhvr>
                                      <p:to>
                                        <p:strVal val="visible"/>
                                      </p:to>
                                    </p:set>
                                    <p:animEffect transition="in" filter="wipe(left)">
                                      <p:cBhvr>
                                        <p:cTn id="13" dur="500"/>
                                        <p:tgtEl>
                                          <p:spTgt spid="25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4580" name="Rectangle 4"/>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6000" b="1" dirty="0" smtClean="0">
                <a:solidFill>
                  <a:srgbClr val="000000"/>
                </a:solidFill>
                <a:latin typeface="Elephant" panose="02020904090505020303" pitchFamily="18" charset="0"/>
                <a:ea typeface="ＭＳ Ｐゴシック" charset="0"/>
                <a:cs typeface="Hoefler Text" charset="0"/>
                <a:sym typeface="Hoefler Text" charset="0"/>
              </a:rPr>
              <a:t>Trust The Lord</a:t>
            </a:r>
            <a:endParaRPr lang="en-US" sz="60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82" name="AutoShape 6"/>
          <p:cNvSpPr>
            <a:spLocks/>
          </p:cNvSpPr>
          <p:nvPr/>
        </p:nvSpPr>
        <p:spPr bwMode="auto">
          <a:xfrm>
            <a:off x="1524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Daniel requested one over them to test them-</a:t>
            </a:r>
            <a:r>
              <a:rPr lang="en-US" sz="3200" b="1" dirty="0" smtClean="0">
                <a:latin typeface="Georgia" panose="02040502050405020303" pitchFamily="18" charset="0"/>
                <a:ea typeface="ＭＳ Ｐゴシック" charset="0"/>
                <a:cs typeface="Hoefler Text" charset="0"/>
                <a:sym typeface="Hoefler Text" charset="0"/>
              </a:rPr>
              <a:t>1:11-13</a:t>
            </a:r>
            <a:endParaRPr lang="en-US" sz="3200" b="1" dirty="0">
              <a:latin typeface="Georgia" panose="02040502050405020303" pitchFamily="18" charset="0"/>
              <a:ea typeface="ＭＳ Ｐゴシック" charset="0"/>
              <a:cs typeface="Hoefler Text" charset="0"/>
              <a:sym typeface="Hoefler Text" charset="0"/>
            </a:endParaRPr>
          </a:p>
        </p:txBody>
      </p:sp>
      <p:sp>
        <p:nvSpPr>
          <p:cNvPr id="24583" name="AutoShape 7"/>
          <p:cNvSpPr>
            <a:spLocks/>
          </p:cNvSpPr>
          <p:nvPr/>
        </p:nvSpPr>
        <p:spPr bwMode="auto">
          <a:xfrm>
            <a:off x="44196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God will deliver us…but if not…             - </a:t>
            </a:r>
            <a:r>
              <a:rPr lang="en-US" sz="3200" dirty="0">
                <a:latin typeface="Georgia" panose="02040502050405020303" pitchFamily="18" charset="0"/>
                <a:ea typeface="ＭＳ Ｐゴシック" charset="0"/>
                <a:cs typeface="Hoefler Text" charset="0"/>
                <a:sym typeface="Hoefler Text" charset="0"/>
              </a:rPr>
              <a:t>3:16-18</a:t>
            </a:r>
          </a:p>
        </p:txBody>
      </p:sp>
      <p:sp>
        <p:nvSpPr>
          <p:cNvPr id="24584" name="AutoShape 8"/>
          <p:cNvSpPr>
            <a:spLocks/>
          </p:cNvSpPr>
          <p:nvPr/>
        </p:nvSpPr>
        <p:spPr bwMode="auto">
          <a:xfrm>
            <a:off x="86868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Daniel prayed just like he always done despite the threats- </a:t>
            </a:r>
            <a:r>
              <a:rPr lang="en-US" sz="3200" b="1" dirty="0">
                <a:latin typeface="Georgia" panose="02040502050405020303" pitchFamily="18" charset="0"/>
                <a:ea typeface="ＭＳ Ｐゴシック" charset="0"/>
                <a:cs typeface="Hoefler Text" charset="0"/>
                <a:sym typeface="Hoefler Text" charset="0"/>
              </a:rPr>
              <a:t>6:10-11</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28872"/>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p:cNvSpPr>
          <p:nvPr/>
        </p:nvSpPr>
        <p:spPr bwMode="auto">
          <a:xfrm>
            <a:off x="5331968" y="3392234"/>
            <a:ext cx="7378700" cy="6056566"/>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God will do what He has said! – </a:t>
            </a:r>
            <a:r>
              <a:rPr lang="en-US" sz="3900" b="1" dirty="0">
                <a:solidFill>
                  <a:srgbClr val="00B0F0"/>
                </a:solidFill>
                <a:latin typeface="Georgia" panose="02040502050405020303" pitchFamily="18" charset="0"/>
                <a:ea typeface="ＭＳ Ｐゴシック" charset="0"/>
                <a:cs typeface="American Typewriter" charset="0"/>
              </a:rPr>
              <a:t>(</a:t>
            </a:r>
            <a:r>
              <a:rPr lang="en-US" sz="3900" b="1" dirty="0" smtClean="0">
                <a:solidFill>
                  <a:srgbClr val="00B0F0"/>
                </a:solidFill>
                <a:latin typeface="Georgia" panose="02040502050405020303" pitchFamily="18" charset="0"/>
                <a:ea typeface="ＭＳ Ｐゴシック" charset="0"/>
                <a:cs typeface="American Typewriter" charset="0"/>
              </a:rPr>
              <a:t>Romans </a:t>
            </a:r>
            <a:r>
              <a:rPr lang="en-US" sz="3900" b="1" dirty="0">
                <a:solidFill>
                  <a:srgbClr val="00B0F0"/>
                </a:solidFill>
                <a:latin typeface="Georgia" panose="02040502050405020303" pitchFamily="18" charset="0"/>
                <a:ea typeface="ＭＳ Ｐゴシック" charset="0"/>
                <a:cs typeface="American Typewriter" charset="0"/>
              </a:rPr>
              <a:t>4:19-21; Acts 27:25; 2 </a:t>
            </a:r>
            <a:r>
              <a:rPr lang="en-US" sz="3900" b="1" dirty="0" smtClean="0">
                <a:solidFill>
                  <a:srgbClr val="00B0F0"/>
                </a:solidFill>
                <a:latin typeface="Georgia" panose="02040502050405020303" pitchFamily="18" charset="0"/>
                <a:ea typeface="ＭＳ Ｐゴシック" charset="0"/>
                <a:cs typeface="American Typewriter" charset="0"/>
              </a:rPr>
              <a:t>Timothy </a:t>
            </a:r>
            <a:r>
              <a:rPr lang="en-US" sz="3900" b="1" dirty="0">
                <a:solidFill>
                  <a:srgbClr val="00B0F0"/>
                </a:solidFill>
                <a:latin typeface="Georgia" panose="02040502050405020303" pitchFamily="18" charset="0"/>
                <a:ea typeface="ＭＳ Ｐゴシック" charset="0"/>
                <a:cs typeface="American Typewriter" charset="0"/>
              </a:rPr>
              <a:t>1:12)</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We must know what God has said in order to have the faith necessary to resist compromise - </a:t>
            </a:r>
            <a:r>
              <a:rPr lang="en-US" sz="3900" b="1" dirty="0">
                <a:solidFill>
                  <a:srgbClr val="00B0F0"/>
                </a:solidFill>
                <a:latin typeface="Georgia" panose="02040502050405020303" pitchFamily="18" charset="0"/>
                <a:ea typeface="ＭＳ Ｐゴシック" charset="0"/>
                <a:cs typeface="American Typewriter" charset="0"/>
              </a:rPr>
              <a:t>(</a:t>
            </a:r>
            <a:r>
              <a:rPr lang="en-US" sz="3900" b="1" dirty="0" smtClean="0">
                <a:solidFill>
                  <a:srgbClr val="00B0F0"/>
                </a:solidFill>
                <a:latin typeface="Georgia" panose="02040502050405020303" pitchFamily="18" charset="0"/>
                <a:ea typeface="ＭＳ Ｐゴシック" charset="0"/>
                <a:cs typeface="American Typewriter" charset="0"/>
              </a:rPr>
              <a:t>Romans </a:t>
            </a:r>
            <a:r>
              <a:rPr lang="en-US" sz="3900" b="1" dirty="0">
                <a:solidFill>
                  <a:srgbClr val="00B0F0"/>
                </a:solidFill>
                <a:latin typeface="Georgia" panose="02040502050405020303" pitchFamily="18" charset="0"/>
                <a:ea typeface="ＭＳ Ｐゴシック" charset="0"/>
                <a:cs typeface="American Typewriter" charset="0"/>
              </a:rPr>
              <a:t>10:17; </a:t>
            </a:r>
            <a:r>
              <a:rPr lang="en-US" sz="3900" b="1" dirty="0" smtClean="0">
                <a:solidFill>
                  <a:srgbClr val="00B0F0"/>
                </a:solidFill>
                <a:latin typeface="Georgia" panose="02040502050405020303" pitchFamily="18" charset="0"/>
                <a:ea typeface="ＭＳ Ｐゴシック" charset="0"/>
                <a:cs typeface="American Typewriter" charset="0"/>
              </a:rPr>
              <a:t>                                  Hosea </a:t>
            </a:r>
            <a:r>
              <a:rPr lang="en-US" sz="3900" b="1" dirty="0">
                <a:solidFill>
                  <a:srgbClr val="00B0F0"/>
                </a:solidFill>
                <a:latin typeface="Georgia" panose="02040502050405020303" pitchFamily="18" charset="0"/>
                <a:ea typeface="ＭＳ Ｐゴシック" charset="0"/>
                <a:cs typeface="American Typewriter" charset="0"/>
              </a:rPr>
              <a:t>4:6; </a:t>
            </a:r>
            <a:r>
              <a:rPr lang="en-US" sz="3900" b="1" dirty="0" smtClean="0">
                <a:solidFill>
                  <a:srgbClr val="00B0F0"/>
                </a:solidFill>
                <a:latin typeface="Georgia" panose="02040502050405020303" pitchFamily="18" charset="0"/>
                <a:ea typeface="ＭＳ Ｐゴシック" charset="0"/>
                <a:cs typeface="American Typewriter" charset="0"/>
              </a:rPr>
              <a:t>                              Ephesians </a:t>
            </a:r>
            <a:r>
              <a:rPr lang="en-US" sz="3900" b="1" dirty="0">
                <a:solidFill>
                  <a:srgbClr val="00B0F0"/>
                </a:solidFill>
                <a:latin typeface="Georgia" panose="02040502050405020303" pitchFamily="18" charset="0"/>
                <a:ea typeface="ＭＳ Ｐゴシック" charset="0"/>
                <a:cs typeface="American Typewriter" charset="0"/>
              </a:rPr>
              <a:t>6:16</a:t>
            </a:r>
            <a:r>
              <a:rPr lang="en-US" sz="3900" b="1" dirty="0" smtClean="0">
                <a:solidFill>
                  <a:srgbClr val="00B0F0"/>
                </a:solidFill>
                <a:latin typeface="Georgia" panose="02040502050405020303" pitchFamily="18" charset="0"/>
                <a:ea typeface="ＭＳ Ｐゴシック" charset="0"/>
                <a:cs typeface="American Typewriter" charset="0"/>
              </a:rPr>
              <a:t>)</a:t>
            </a:r>
            <a:endParaRPr lang="en-US" sz="3900" b="1" dirty="0">
              <a:solidFill>
                <a:srgbClr val="00B0F0"/>
              </a:solidFill>
              <a:latin typeface="Georgia" panose="02040502050405020303" pitchFamily="18" charset="0"/>
              <a:ea typeface="ＭＳ Ｐゴシック" charset="0"/>
              <a:cs typeface="American Typewriter" charset="0"/>
            </a:endParaRPr>
          </a:p>
        </p:txBody>
      </p:sp>
      <p:pic>
        <p:nvPicPr>
          <p:cNvPr id="25605" name="Picture 5"/>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714500"/>
            <a:ext cx="11836400" cy="18669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400" b="1" dirty="0" smtClean="0">
                <a:solidFill>
                  <a:srgbClr val="000000"/>
                </a:solidFill>
                <a:latin typeface="Elephant" panose="02020904090505020303" pitchFamily="18" charset="0"/>
                <a:ea typeface="ＭＳ Ｐゴシック" charset="0"/>
                <a:cs typeface="Hoefler Text" charset="0"/>
                <a:sym typeface="Hoefler Text" charset="0"/>
              </a:rPr>
              <a:t>Trust the Lord</a:t>
            </a:r>
            <a:endParaRPr lang="en-US" sz="54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3581400"/>
            <a:ext cx="6172200"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16213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wipe(left)">
                                      <p:cBhvr>
                                        <p:cTn id="12" dur="500"/>
                                        <p:tgtEl>
                                          <p:spTgt spid="256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p:cNvSpPr>
          <p:nvPr/>
        </p:nvSpPr>
        <p:spPr bwMode="auto">
          <a:xfrm>
            <a:off x="5331968" y="3392234"/>
            <a:ext cx="7378700" cy="6056566"/>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4400" dirty="0">
                <a:latin typeface="Book Antiqua" panose="02040602050305030304" pitchFamily="18" charset="0"/>
                <a:ea typeface="ＭＳ Ｐゴシック" charset="0"/>
                <a:cs typeface="American Typewriter" charset="0"/>
              </a:rPr>
              <a:t>Those who trust the Lord will keep pure </a:t>
            </a:r>
            <a:r>
              <a:rPr lang="en-US" sz="3900" dirty="0">
                <a:latin typeface="Book Antiqua" panose="02040602050305030304" pitchFamily="18" charset="0"/>
                <a:ea typeface="ＭＳ Ｐゴシック" charset="0"/>
                <a:cs typeface="American Typewriter" charset="0"/>
              </a:rPr>
              <a:t>- </a:t>
            </a:r>
            <a:r>
              <a:rPr lang="en-US" sz="3900" dirty="0" smtClean="0">
                <a:latin typeface="Book Antiqua" panose="02040602050305030304" pitchFamily="18" charset="0"/>
                <a:ea typeface="ＭＳ Ｐゴシック" charset="0"/>
                <a:cs typeface="American Typewriter" charset="0"/>
              </a:rPr>
              <a:t>                                   </a:t>
            </a:r>
            <a:r>
              <a:rPr lang="en-US" sz="3900" b="1" dirty="0" smtClean="0">
                <a:solidFill>
                  <a:srgbClr val="00B0F0"/>
                </a:solidFill>
                <a:latin typeface="Georgia" panose="02040502050405020303" pitchFamily="18" charset="0"/>
                <a:ea typeface="ＭＳ Ｐゴシック" charset="0"/>
                <a:cs typeface="American Typewriter" charset="0"/>
              </a:rPr>
              <a:t>(</a:t>
            </a:r>
            <a:r>
              <a:rPr lang="en-US" sz="3900" b="1" dirty="0">
                <a:solidFill>
                  <a:srgbClr val="00B0F0"/>
                </a:solidFill>
                <a:latin typeface="Georgia" panose="02040502050405020303" pitchFamily="18" charset="0"/>
                <a:ea typeface="ＭＳ Ｐゴシック" charset="0"/>
                <a:cs typeface="American Typewriter" charset="0"/>
              </a:rPr>
              <a:t>1 John 3:3</a:t>
            </a:r>
            <a:r>
              <a:rPr lang="en-US" sz="3900" b="1" dirty="0" smtClean="0">
                <a:solidFill>
                  <a:srgbClr val="00B0F0"/>
                </a:solidFill>
                <a:latin typeface="Georgia" panose="02040502050405020303" pitchFamily="18" charset="0"/>
                <a:ea typeface="ＭＳ Ｐゴシック" charset="0"/>
                <a:cs typeface="American Typewriter" charset="0"/>
              </a:rPr>
              <a:t>;                                              </a:t>
            </a:r>
            <a:r>
              <a:rPr lang="en-US" sz="3900" b="1" dirty="0">
                <a:solidFill>
                  <a:srgbClr val="00B0F0"/>
                </a:solidFill>
                <a:latin typeface="Georgia" panose="02040502050405020303" pitchFamily="18" charset="0"/>
                <a:ea typeface="ＭＳ Ｐゴシック" charset="0"/>
                <a:cs typeface="American Typewriter" charset="0"/>
              </a:rPr>
              <a:t>2 </a:t>
            </a:r>
            <a:r>
              <a:rPr lang="en-US" sz="3900" b="1" dirty="0" smtClean="0">
                <a:solidFill>
                  <a:srgbClr val="00B0F0"/>
                </a:solidFill>
                <a:latin typeface="Georgia" panose="02040502050405020303" pitchFamily="18" charset="0"/>
                <a:ea typeface="ＭＳ Ｐゴシック" charset="0"/>
                <a:cs typeface="American Typewriter" charset="0"/>
              </a:rPr>
              <a:t>Corinthians </a:t>
            </a:r>
            <a:r>
              <a:rPr lang="en-US" sz="3900" b="1" dirty="0">
                <a:solidFill>
                  <a:srgbClr val="00B0F0"/>
                </a:solidFill>
                <a:latin typeface="Georgia" panose="02040502050405020303" pitchFamily="18" charset="0"/>
                <a:ea typeface="ＭＳ Ｐゴシック" charset="0"/>
                <a:cs typeface="American Typewriter" charset="0"/>
              </a:rPr>
              <a:t>7:1; </a:t>
            </a:r>
            <a:r>
              <a:rPr lang="en-US" sz="3900" b="1" dirty="0" smtClean="0">
                <a:solidFill>
                  <a:srgbClr val="00B0F0"/>
                </a:solidFill>
                <a:latin typeface="Georgia" panose="02040502050405020303" pitchFamily="18" charset="0"/>
                <a:ea typeface="ＭＳ Ｐゴシック" charset="0"/>
                <a:cs typeface="American Typewriter" charset="0"/>
              </a:rPr>
              <a:t>                                      2 Peter </a:t>
            </a:r>
            <a:r>
              <a:rPr lang="en-US" sz="3900" b="1" dirty="0">
                <a:solidFill>
                  <a:srgbClr val="00B0F0"/>
                </a:solidFill>
                <a:latin typeface="Georgia" panose="02040502050405020303" pitchFamily="18" charset="0"/>
                <a:ea typeface="ＭＳ Ｐゴシック" charset="0"/>
                <a:cs typeface="American Typewriter" charset="0"/>
              </a:rPr>
              <a:t>3:14)</a:t>
            </a:r>
          </a:p>
        </p:txBody>
      </p:sp>
      <p:pic>
        <p:nvPicPr>
          <p:cNvPr id="25605" name="Picture 5"/>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714500"/>
            <a:ext cx="11836400" cy="18669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400" b="1" dirty="0" smtClean="0">
                <a:solidFill>
                  <a:srgbClr val="000000"/>
                </a:solidFill>
                <a:latin typeface="Elephant" panose="02020904090505020303" pitchFamily="18" charset="0"/>
                <a:ea typeface="ＭＳ Ｐゴシック" charset="0"/>
                <a:cs typeface="Hoefler Text" charset="0"/>
                <a:sym typeface="Hoefler Text" charset="0"/>
              </a:rPr>
              <a:t>Trust the Lord</a:t>
            </a:r>
            <a:endParaRPr lang="en-US" sz="54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3581400"/>
            <a:ext cx="6172200"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43099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364" name="Rectangle 4"/>
          <p:cNvSpPr>
            <a:spLocks/>
          </p:cNvSpPr>
          <p:nvPr/>
        </p:nvSpPr>
        <p:spPr bwMode="auto">
          <a:xfrm>
            <a:off x="330200" y="2654300"/>
            <a:ext cx="12344400" cy="2006600"/>
          </a:xfrm>
          <a:prstGeom prst="rect">
            <a:avLst/>
          </a:prstGeom>
          <a:gradFill rotWithShape="0">
            <a:gsLst>
              <a:gs pos="0">
                <a:srgbClr val="000000">
                  <a:alpha val="70999"/>
                </a:srgbClr>
              </a:gs>
              <a:gs pos="100000">
                <a:srgbClr val="4C4C4C">
                  <a:alpha val="57999"/>
                </a:srgbClr>
              </a:gs>
            </a:gsLst>
            <a:lin ang="5400000" scaled="1"/>
          </a:gradFill>
          <a:ln>
            <a:noFill/>
          </a:ln>
          <a:extLs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pPr>
              <a:spcBef>
                <a:spcPts val="2100"/>
              </a:spcBef>
            </a:pPr>
            <a:r>
              <a:rPr lang="en-US" sz="4300" dirty="0">
                <a:solidFill>
                  <a:schemeClr val="tx1"/>
                </a:solidFill>
                <a:latin typeface="Georgia" panose="02040502050405020303" pitchFamily="18" charset="0"/>
                <a:ea typeface="ＭＳ Ｐゴシック" charset="0"/>
                <a:cs typeface="American Typewriter" charset="0"/>
              </a:rPr>
              <a:t>Daniel, </a:t>
            </a:r>
            <a:r>
              <a:rPr lang="en-US" sz="4300" dirty="0" smtClean="0">
                <a:solidFill>
                  <a:schemeClr val="tx1"/>
                </a:solidFill>
                <a:latin typeface="Georgia" panose="02040502050405020303" pitchFamily="18" charset="0"/>
                <a:ea typeface="ＭＳ Ｐゴシック" charset="0"/>
                <a:cs typeface="American Typewriter" charset="0"/>
              </a:rPr>
              <a:t>Shadrach, Meshach, </a:t>
            </a:r>
            <a:r>
              <a:rPr lang="en-US" sz="4300" dirty="0">
                <a:solidFill>
                  <a:schemeClr val="tx1"/>
                </a:solidFill>
                <a:latin typeface="Georgia" panose="02040502050405020303" pitchFamily="18" charset="0"/>
                <a:ea typeface="ＭＳ Ｐゴシック" charset="0"/>
                <a:cs typeface="American Typewriter" charset="0"/>
              </a:rPr>
              <a:t>and </a:t>
            </a:r>
            <a:r>
              <a:rPr lang="en-US" sz="4300" dirty="0" smtClean="0">
                <a:solidFill>
                  <a:schemeClr val="tx1"/>
                </a:solidFill>
                <a:latin typeface="Georgia" panose="02040502050405020303" pitchFamily="18" charset="0"/>
                <a:ea typeface="ＭＳ Ｐゴシック" charset="0"/>
                <a:cs typeface="American Typewriter" charset="0"/>
              </a:rPr>
              <a:t>Abed-</a:t>
            </a:r>
            <a:r>
              <a:rPr lang="en-US" sz="4300" dirty="0" err="1" smtClean="0">
                <a:solidFill>
                  <a:schemeClr val="tx1"/>
                </a:solidFill>
                <a:latin typeface="Georgia" panose="02040502050405020303" pitchFamily="18" charset="0"/>
                <a:ea typeface="ＭＳ Ｐゴシック" charset="0"/>
                <a:cs typeface="American Typewriter" charset="0"/>
              </a:rPr>
              <a:t>Nego</a:t>
            </a:r>
            <a:r>
              <a:rPr lang="en-US" sz="4300" dirty="0" smtClean="0">
                <a:solidFill>
                  <a:schemeClr val="tx1"/>
                </a:solidFill>
                <a:latin typeface="Georgia" panose="02040502050405020303" pitchFamily="18" charset="0"/>
                <a:ea typeface="ＭＳ Ｐゴシック" charset="0"/>
                <a:cs typeface="American Typewriter" charset="0"/>
              </a:rPr>
              <a:t> </a:t>
            </a:r>
            <a:r>
              <a:rPr lang="en-US" sz="4300" dirty="0">
                <a:solidFill>
                  <a:schemeClr val="tx1"/>
                </a:solidFill>
                <a:latin typeface="Georgia" panose="02040502050405020303" pitchFamily="18" charset="0"/>
                <a:ea typeface="ＭＳ Ｐゴシック" charset="0"/>
                <a:cs typeface="American Typewriter" charset="0"/>
              </a:rPr>
              <a:t>. . . Four young men pressured to compromise their faith but refused to do so! - </a:t>
            </a:r>
            <a:r>
              <a:rPr lang="en-US" sz="4300" b="1" dirty="0" smtClean="0">
                <a:solidFill>
                  <a:srgbClr val="FFFF00"/>
                </a:solidFill>
                <a:latin typeface="Elephant" panose="02020904090505020303" pitchFamily="18" charset="0"/>
                <a:ea typeface="ＭＳ Ｐゴシック" charset="0"/>
                <a:cs typeface="American Typewriter" charset="0"/>
              </a:rPr>
              <a:t>Daniel </a:t>
            </a:r>
            <a:r>
              <a:rPr lang="en-US" sz="4300" b="1" dirty="0">
                <a:solidFill>
                  <a:srgbClr val="FFFF00"/>
                </a:solidFill>
                <a:latin typeface="Elephant" panose="02020904090505020303" pitchFamily="18" charset="0"/>
                <a:ea typeface="ＭＳ Ｐゴシック" charset="0"/>
                <a:cs typeface="American Typewriter" charset="0"/>
              </a:rPr>
              <a:t>1; 3; 6</a:t>
            </a:r>
          </a:p>
        </p:txBody>
      </p:sp>
      <p:sp>
        <p:nvSpPr>
          <p:cNvPr id="2" name="TextBox 1"/>
          <p:cNvSpPr txBox="1"/>
          <p:nvPr/>
        </p:nvSpPr>
        <p:spPr>
          <a:xfrm>
            <a:off x="300736" y="381000"/>
            <a:ext cx="11963400" cy="1323439"/>
          </a:xfrm>
          <a:prstGeom prst="rect">
            <a:avLst/>
          </a:prstGeom>
          <a:solidFill>
            <a:schemeClr val="bg1"/>
          </a:solidFill>
          <a:ln w="38100">
            <a:solidFill>
              <a:schemeClr val="tx1"/>
            </a:solidFill>
          </a:ln>
        </p:spPr>
        <p:txBody>
          <a:bodyPr wrap="square" rtlCol="0">
            <a:spAutoFit/>
          </a:bodyPr>
          <a:lstStyle/>
          <a:p>
            <a:r>
              <a:rPr lang="en-US" cap="small" dirty="0" smtClean="0">
                <a:latin typeface="Elephant" panose="02020904090505020303" pitchFamily="18" charset="0"/>
              </a:rPr>
              <a:t>Uncompromising Faith</a:t>
            </a:r>
          </a:p>
          <a:p>
            <a:r>
              <a:rPr lang="en-US" i="1" dirty="0" smtClean="0">
                <a:solidFill>
                  <a:srgbClr val="FFC000"/>
                </a:solidFill>
                <a:latin typeface="Georgia" panose="02040502050405020303" pitchFamily="18" charset="0"/>
              </a:rPr>
              <a:t>How To Stand When Pressured to do Wrong</a:t>
            </a:r>
            <a:endParaRPr lang="en-US" i="1" dirty="0">
              <a:solidFill>
                <a:srgbClr val="FFC000"/>
              </a:solidFill>
              <a:latin typeface="Georgia" panose="02040502050405020303"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left)">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4580" name="Rectangle 4"/>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6000" b="1" dirty="0" smtClean="0">
                <a:solidFill>
                  <a:srgbClr val="000000"/>
                </a:solidFill>
                <a:latin typeface="Elephant" panose="02020904090505020303" pitchFamily="18" charset="0"/>
                <a:ea typeface="ＭＳ Ｐゴシック" charset="0"/>
                <a:cs typeface="Hoefler Text" charset="0"/>
                <a:sym typeface="Hoefler Text" charset="0"/>
              </a:rPr>
              <a:t>Strengthened By Each Victory</a:t>
            </a:r>
            <a:endParaRPr lang="en-US" sz="60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82" name="AutoShape 6"/>
          <p:cNvSpPr>
            <a:spLocks/>
          </p:cNvSpPr>
          <p:nvPr/>
        </p:nvSpPr>
        <p:spPr bwMode="auto">
          <a:xfrm>
            <a:off x="1524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Daniel, Shadrach, Meshach, and Abed-</a:t>
            </a:r>
            <a:r>
              <a:rPr lang="en-US" sz="3200" dirty="0" err="1" smtClean="0">
                <a:latin typeface="Georgia" panose="02040502050405020303" pitchFamily="18" charset="0"/>
                <a:ea typeface="ＭＳ Ｐゴシック" charset="0"/>
                <a:cs typeface="Hoefler Text" charset="0"/>
                <a:sym typeface="Hoefler Text" charset="0"/>
              </a:rPr>
              <a:t>Nego</a:t>
            </a:r>
            <a:r>
              <a:rPr lang="en-US" sz="3200" dirty="0" smtClean="0">
                <a:latin typeface="Georgia" panose="02040502050405020303" pitchFamily="18" charset="0"/>
                <a:ea typeface="ＭＳ Ｐゴシック" charset="0"/>
                <a:cs typeface="Hoefler Text" charset="0"/>
                <a:sym typeface="Hoefler Text" charset="0"/>
              </a:rPr>
              <a:t> refused to be defiled</a:t>
            </a:r>
            <a:endParaRPr lang="en-US" sz="3200" b="1" dirty="0">
              <a:latin typeface="Georgia" panose="02040502050405020303" pitchFamily="18" charset="0"/>
              <a:ea typeface="ＭＳ Ｐゴシック" charset="0"/>
              <a:cs typeface="Hoefler Text" charset="0"/>
              <a:sym typeface="Hoefler Text" charset="0"/>
            </a:endParaRPr>
          </a:p>
        </p:txBody>
      </p:sp>
      <p:sp>
        <p:nvSpPr>
          <p:cNvPr id="24583" name="AutoShape 7"/>
          <p:cNvSpPr>
            <a:spLocks/>
          </p:cNvSpPr>
          <p:nvPr/>
        </p:nvSpPr>
        <p:spPr bwMode="auto">
          <a:xfrm>
            <a:off x="44196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Shadrach, Meshach, and Abed-</a:t>
            </a:r>
            <a:r>
              <a:rPr lang="en-US" sz="3200" dirty="0" err="1" smtClean="0">
                <a:latin typeface="Georgia" panose="02040502050405020303" pitchFamily="18" charset="0"/>
                <a:ea typeface="ＭＳ Ｐゴシック" charset="0"/>
                <a:cs typeface="Hoefler Text" charset="0"/>
                <a:sym typeface="Hoefler Text" charset="0"/>
              </a:rPr>
              <a:t>Nego</a:t>
            </a:r>
            <a:r>
              <a:rPr lang="en-US" sz="3200" dirty="0" smtClean="0">
                <a:latin typeface="Georgia" panose="02040502050405020303" pitchFamily="18" charset="0"/>
                <a:ea typeface="ＭＳ Ｐゴシック" charset="0"/>
                <a:cs typeface="Hoefler Text" charset="0"/>
                <a:sym typeface="Hoefler Text" charset="0"/>
              </a:rPr>
              <a:t> would only bow to God</a:t>
            </a:r>
            <a:endParaRPr lang="en-US" sz="3200" dirty="0">
              <a:latin typeface="Georgia" panose="02040502050405020303" pitchFamily="18" charset="0"/>
              <a:ea typeface="ＭＳ Ｐゴシック" charset="0"/>
              <a:cs typeface="Hoefler Text" charset="0"/>
              <a:sym typeface="Hoefler Text" charset="0"/>
            </a:endParaRPr>
          </a:p>
        </p:txBody>
      </p:sp>
      <p:sp>
        <p:nvSpPr>
          <p:cNvPr id="24584" name="AutoShape 8"/>
          <p:cNvSpPr>
            <a:spLocks/>
          </p:cNvSpPr>
          <p:nvPr/>
        </p:nvSpPr>
        <p:spPr bwMode="auto">
          <a:xfrm>
            <a:off x="86868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Daniel prayed ONLY to God as was his custom since early days</a:t>
            </a:r>
            <a:endParaRPr lang="en-US" sz="3200" b="1" dirty="0">
              <a:latin typeface="Georgia" panose="02040502050405020303" pitchFamily="18" charset="0"/>
              <a:ea typeface="ＭＳ Ｐゴシック" charset="0"/>
              <a:cs typeface="Hoefler Text" charset="0"/>
              <a:sym typeface="Hoefler Text"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487734"/>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p:cNvSpPr>
          <p:nvPr/>
        </p:nvSpPr>
        <p:spPr bwMode="auto">
          <a:xfrm>
            <a:off x="4673600" y="3392234"/>
            <a:ext cx="8037068" cy="6208966"/>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Those who are faithful in little matters will be faithful in larger matters – </a:t>
            </a:r>
            <a:r>
              <a:rPr lang="en-US" sz="3900" dirty="0">
                <a:solidFill>
                  <a:srgbClr val="00B0F0"/>
                </a:solidFill>
                <a:latin typeface="Book Antiqua" panose="02040602050305030304" pitchFamily="18" charset="0"/>
                <a:ea typeface="ＭＳ Ｐゴシック" charset="0"/>
                <a:cs typeface="American Typewriter" charset="0"/>
              </a:rPr>
              <a:t>(Luke 16:10,11; 19:17; </a:t>
            </a:r>
            <a:r>
              <a:rPr lang="en-US" sz="3900" dirty="0" smtClean="0">
                <a:solidFill>
                  <a:srgbClr val="00B0F0"/>
                </a:solidFill>
                <a:latin typeface="Book Antiqua" panose="02040602050305030304" pitchFamily="18" charset="0"/>
                <a:ea typeface="ＭＳ Ｐゴシック" charset="0"/>
                <a:cs typeface="American Typewriter" charset="0"/>
              </a:rPr>
              <a:t>Matthew </a:t>
            </a:r>
            <a:r>
              <a:rPr lang="en-US" sz="3900" dirty="0">
                <a:solidFill>
                  <a:srgbClr val="00B0F0"/>
                </a:solidFill>
                <a:latin typeface="Book Antiqua" panose="02040602050305030304" pitchFamily="18" charset="0"/>
                <a:ea typeface="ＭＳ Ｐゴシック" charset="0"/>
                <a:cs typeface="American Typewriter" charset="0"/>
              </a:rPr>
              <a:t>25:21)</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How can I face the big battles if I have failed to be victorious in the smaller ones? </a:t>
            </a:r>
            <a:r>
              <a:rPr lang="en-US" sz="3900" dirty="0">
                <a:solidFill>
                  <a:srgbClr val="00B0F0"/>
                </a:solidFill>
                <a:latin typeface="Book Antiqua" panose="02040602050305030304" pitchFamily="18" charset="0"/>
                <a:ea typeface="ＭＳ Ｐゴシック" charset="0"/>
                <a:cs typeface="American Typewriter" charset="0"/>
              </a:rPr>
              <a:t>(</a:t>
            </a:r>
            <a:r>
              <a:rPr lang="en-US" sz="3900" dirty="0" smtClean="0">
                <a:solidFill>
                  <a:srgbClr val="00B0F0"/>
                </a:solidFill>
                <a:latin typeface="Book Antiqua" panose="02040602050305030304" pitchFamily="18" charset="0"/>
                <a:ea typeface="ＭＳ Ｐゴシック" charset="0"/>
                <a:cs typeface="American Typewriter" charset="0"/>
              </a:rPr>
              <a:t>Jeremiah </a:t>
            </a:r>
            <a:r>
              <a:rPr lang="en-US" sz="3900" dirty="0">
                <a:solidFill>
                  <a:srgbClr val="00B0F0"/>
                </a:solidFill>
                <a:latin typeface="Book Antiqua" panose="02040602050305030304" pitchFamily="18" charset="0"/>
                <a:ea typeface="ＭＳ Ｐゴシック" charset="0"/>
                <a:cs typeface="American Typewriter" charset="0"/>
              </a:rPr>
              <a:t>12:5)</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Trials will come!! Young people need to begin now to develop a strong faith in God!</a:t>
            </a:r>
          </a:p>
        </p:txBody>
      </p:sp>
      <p:pic>
        <p:nvPicPr>
          <p:cNvPr id="25605" name="Picture 5"/>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714500"/>
            <a:ext cx="11836400" cy="18669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400" b="1" dirty="0" smtClean="0">
                <a:solidFill>
                  <a:srgbClr val="000000"/>
                </a:solidFill>
                <a:latin typeface="Elephant" panose="02020904090505020303" pitchFamily="18" charset="0"/>
                <a:ea typeface="ＭＳ Ｐゴシック" charset="0"/>
                <a:cs typeface="Hoefler Text" charset="0"/>
                <a:sym typeface="Hoefler Text" charset="0"/>
              </a:rPr>
              <a:t>Strengthened By Each Victory</a:t>
            </a:r>
            <a:endParaRPr lang="en-US" sz="54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065" y="3389186"/>
            <a:ext cx="4840287" cy="638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54031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wipe(left)">
                                      <p:cBhvr>
                                        <p:cTn id="12" dur="500"/>
                                        <p:tgtEl>
                                          <p:spTgt spid="25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4">
                                            <p:txEl>
                                              <p:pRg st="2" end="2"/>
                                            </p:txEl>
                                          </p:spTgt>
                                        </p:tgtEl>
                                        <p:attrNameLst>
                                          <p:attrName>style.visibility</p:attrName>
                                        </p:attrNameLst>
                                      </p:cBhvr>
                                      <p:to>
                                        <p:strVal val="visible"/>
                                      </p:to>
                                    </p:set>
                                    <p:animEffect transition="in" filter="wipe(left)">
                                      <p:cBhvr>
                                        <p:cTn id="17" dur="500"/>
                                        <p:tgtEl>
                                          <p:spTgt spid="25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p:cNvSpPr>
          <p:nvPr/>
        </p:nvSpPr>
        <p:spPr bwMode="auto">
          <a:xfrm>
            <a:off x="4673600" y="3392234"/>
            <a:ext cx="8037068" cy="6208966"/>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What great examples of </a:t>
            </a:r>
            <a:r>
              <a:rPr lang="en-US" sz="3900" b="1" dirty="0">
                <a:latin typeface="Elephant" panose="02020904090505020303" pitchFamily="18" charset="0"/>
                <a:ea typeface="ＭＳ Ｐゴシック" charset="0"/>
                <a:cs typeface="American Typewriter" charset="0"/>
              </a:rPr>
              <a:t>uncompromising faith</a:t>
            </a:r>
            <a:r>
              <a:rPr lang="en-US" sz="3900" dirty="0">
                <a:latin typeface="Book Antiqua" panose="02040602050305030304" pitchFamily="18" charset="0"/>
                <a:ea typeface="ＭＳ Ｐゴシック" charset="0"/>
                <a:cs typeface="American Typewriter" charset="0"/>
              </a:rPr>
              <a:t>!</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We can have the </a:t>
            </a:r>
            <a:r>
              <a:rPr lang="en-US" sz="3900" b="1" dirty="0">
                <a:latin typeface="Elephant" panose="02020904090505020303" pitchFamily="18" charset="0"/>
                <a:ea typeface="ＭＳ Ｐゴシック" charset="0"/>
                <a:cs typeface="American Typewriter" charset="0"/>
              </a:rPr>
              <a:t>courage</a:t>
            </a:r>
            <a:r>
              <a:rPr lang="en-US" sz="3900" dirty="0">
                <a:latin typeface="Book Antiqua" panose="02040602050305030304" pitchFamily="18" charset="0"/>
                <a:ea typeface="ＭＳ Ｐゴシック" charset="0"/>
                <a:cs typeface="American Typewriter" charset="0"/>
              </a:rPr>
              <a:t> to resist the pressures of this world and say no to sin!</a:t>
            </a:r>
          </a:p>
          <a:p>
            <a:pPr marL="419100" indent="-419100" algn="l">
              <a:spcBef>
                <a:spcPts val="900"/>
              </a:spcBef>
              <a:buClr>
                <a:srgbClr val="FFCC66"/>
              </a:buClr>
              <a:buSzPct val="100000"/>
              <a:buFont typeface="Wingdings 2" charset="0"/>
              <a:buChar char="ö"/>
            </a:pPr>
            <a:r>
              <a:rPr lang="en-US" sz="3900" i="1" dirty="0">
                <a:solidFill>
                  <a:srgbClr val="00B0F0"/>
                </a:solidFill>
                <a:latin typeface="Georgia" panose="02040502050405020303" pitchFamily="18" charset="0"/>
                <a:ea typeface="ＭＳ Ｐゴシック" charset="0"/>
                <a:cs typeface="American Typewriter" charset="0"/>
              </a:rPr>
              <a:t>Fear God / Hate sin / Purpose to please God / Trust God / One victory at a time / Receive the reward</a:t>
            </a:r>
            <a:r>
              <a:rPr lang="en-US" sz="3900" dirty="0">
                <a:latin typeface="Book Antiqua" panose="02040602050305030304" pitchFamily="18" charset="0"/>
                <a:ea typeface="ＭＳ Ｐゴシック" charset="0"/>
                <a:cs typeface="American Typewriter" charset="0"/>
              </a:rPr>
              <a:t>!</a:t>
            </a:r>
          </a:p>
        </p:txBody>
      </p:sp>
      <p:pic>
        <p:nvPicPr>
          <p:cNvPr id="25605" name="Picture 5"/>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714500"/>
            <a:ext cx="11836400" cy="18669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800" b="1" dirty="0" smtClean="0">
                <a:solidFill>
                  <a:srgbClr val="000000"/>
                </a:solidFill>
                <a:latin typeface="Elephant" panose="02020904090505020303" pitchFamily="18" charset="0"/>
                <a:ea typeface="ＭＳ Ｐゴシック" charset="0"/>
                <a:cs typeface="Hoefler Text" charset="0"/>
                <a:sym typeface="Hoefler Text" charset="0"/>
              </a:rPr>
              <a:t>Will We Apply The Lessons Learned?</a:t>
            </a:r>
            <a:endParaRPr lang="en-US" sz="48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2819400"/>
            <a:ext cx="5980113"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18325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wipe(left)">
                                      <p:cBhvr>
                                        <p:cTn id="12" dur="500"/>
                                        <p:tgtEl>
                                          <p:spTgt spid="25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4">
                                            <p:txEl>
                                              <p:pRg st="2" end="2"/>
                                            </p:txEl>
                                          </p:spTgt>
                                        </p:tgtEl>
                                        <p:attrNameLst>
                                          <p:attrName>style.visibility</p:attrName>
                                        </p:attrNameLst>
                                      </p:cBhvr>
                                      <p:to>
                                        <p:strVal val="visible"/>
                                      </p:to>
                                    </p:set>
                                    <p:animEffect transition="in" filter="wipe(left)">
                                      <p:cBhvr>
                                        <p:cTn id="17" dur="500"/>
                                        <p:tgtEl>
                                          <p:spTgt spid="25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p:cNvSpPr>
          <p:nvPr/>
        </p:nvSpPr>
        <p:spPr bwMode="auto">
          <a:xfrm>
            <a:off x="4292600" y="3392234"/>
            <a:ext cx="8418068" cy="6208966"/>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To be committed to serving God, no matter the temporal consequence? </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To Persevere so our faith will lead to greater things? </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To trust God’s ability to deliver us in the end?   To be obedient that others may praise God?</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We can refuse to compromise our convictions without being abrasive!</a:t>
            </a:r>
          </a:p>
        </p:txBody>
      </p:sp>
      <p:pic>
        <p:nvPicPr>
          <p:cNvPr id="25605" name="Picture 5"/>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714500"/>
            <a:ext cx="11836400" cy="18669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800" b="1" dirty="0" smtClean="0">
                <a:solidFill>
                  <a:srgbClr val="000000"/>
                </a:solidFill>
                <a:latin typeface="Elephant" panose="02020904090505020303" pitchFamily="18" charset="0"/>
                <a:ea typeface="ＭＳ Ｐゴシック" charset="0"/>
                <a:cs typeface="Hoefler Text" charset="0"/>
                <a:sym typeface="Hoefler Text" charset="0"/>
              </a:rPr>
              <a:t>Will We Apply The Lessons Learned?</a:t>
            </a:r>
            <a:endParaRPr lang="en-US" sz="48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2819400"/>
            <a:ext cx="5980113"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62682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wipe(left)">
                                      <p:cBhvr>
                                        <p:cTn id="12" dur="500"/>
                                        <p:tgtEl>
                                          <p:spTgt spid="25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4">
                                            <p:txEl>
                                              <p:pRg st="2" end="2"/>
                                            </p:txEl>
                                          </p:spTgt>
                                        </p:tgtEl>
                                        <p:attrNameLst>
                                          <p:attrName>style.visibility</p:attrName>
                                        </p:attrNameLst>
                                      </p:cBhvr>
                                      <p:to>
                                        <p:strVal val="visible"/>
                                      </p:to>
                                    </p:set>
                                    <p:animEffect transition="in" filter="wipe(left)">
                                      <p:cBhvr>
                                        <p:cTn id="17" dur="500"/>
                                        <p:tgtEl>
                                          <p:spTgt spid="256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4">
                                            <p:txEl>
                                              <p:pRg st="3" end="3"/>
                                            </p:txEl>
                                          </p:spTgt>
                                        </p:tgtEl>
                                        <p:attrNameLst>
                                          <p:attrName>style.visibility</p:attrName>
                                        </p:attrNameLst>
                                      </p:cBhvr>
                                      <p:to>
                                        <p:strVal val="visible"/>
                                      </p:to>
                                    </p:set>
                                    <p:animEffect transition="in" filter="wipe(left)">
                                      <p:cBhvr>
                                        <p:cTn id="22" dur="500"/>
                                        <p:tgtEl>
                                          <p:spTgt spid="256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4580" name="Rectangle 4"/>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6000" b="1" dirty="0" smtClean="0">
                <a:solidFill>
                  <a:srgbClr val="000000"/>
                </a:solidFill>
                <a:latin typeface="Elephant" panose="02020904090505020303" pitchFamily="18" charset="0"/>
                <a:ea typeface="ＭＳ Ｐゴシック" charset="0"/>
                <a:cs typeface="Hoefler Text" charset="0"/>
                <a:sym typeface="Hoefler Text" charset="0"/>
              </a:rPr>
              <a:t>The Reward Is Worth It</a:t>
            </a:r>
            <a:endParaRPr lang="en-US" sz="60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82" name="AutoShape 6"/>
          <p:cNvSpPr>
            <a:spLocks/>
          </p:cNvSpPr>
          <p:nvPr/>
        </p:nvSpPr>
        <p:spPr bwMode="auto">
          <a:xfrm>
            <a:off x="1524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Daniel, Shadrach, Meshach, and Abed-</a:t>
            </a:r>
            <a:r>
              <a:rPr lang="en-US" sz="3200" dirty="0" err="1" smtClean="0">
                <a:latin typeface="Georgia" panose="02040502050405020303" pitchFamily="18" charset="0"/>
                <a:ea typeface="ＭＳ Ｐゴシック" charset="0"/>
                <a:cs typeface="Hoefler Text" charset="0"/>
                <a:sym typeface="Hoefler Text" charset="0"/>
              </a:rPr>
              <a:t>Nego</a:t>
            </a:r>
            <a:r>
              <a:rPr lang="en-US" sz="3200" dirty="0" smtClean="0">
                <a:latin typeface="Georgia" panose="02040502050405020303" pitchFamily="18" charset="0"/>
                <a:ea typeface="ＭＳ Ｐゴシック" charset="0"/>
                <a:cs typeface="Hoefler Text" charset="0"/>
                <a:sym typeface="Hoefler Text" charset="0"/>
              </a:rPr>
              <a:t> blessed</a:t>
            </a:r>
            <a:endParaRPr lang="en-US" sz="3200" b="1" dirty="0">
              <a:latin typeface="Georgia" panose="02040502050405020303" pitchFamily="18" charset="0"/>
              <a:ea typeface="ＭＳ Ｐゴシック" charset="0"/>
              <a:cs typeface="Hoefler Text" charset="0"/>
              <a:sym typeface="Hoefler Text" charset="0"/>
            </a:endParaRPr>
          </a:p>
        </p:txBody>
      </p:sp>
      <p:sp>
        <p:nvSpPr>
          <p:cNvPr id="24583" name="AutoShape 7"/>
          <p:cNvSpPr>
            <a:spLocks/>
          </p:cNvSpPr>
          <p:nvPr/>
        </p:nvSpPr>
        <p:spPr bwMode="auto">
          <a:xfrm>
            <a:off x="44196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Shadrach, Meshach, and Abed-</a:t>
            </a:r>
            <a:r>
              <a:rPr lang="en-US" sz="3200" dirty="0" err="1" smtClean="0">
                <a:latin typeface="Georgia" panose="02040502050405020303" pitchFamily="18" charset="0"/>
                <a:ea typeface="ＭＳ Ｐゴシック" charset="0"/>
                <a:cs typeface="Hoefler Text" charset="0"/>
                <a:sym typeface="Hoefler Text" charset="0"/>
              </a:rPr>
              <a:t>Nego</a:t>
            </a:r>
            <a:r>
              <a:rPr lang="en-US" sz="3200" dirty="0" smtClean="0">
                <a:latin typeface="Georgia" panose="02040502050405020303" pitchFamily="18" charset="0"/>
                <a:ea typeface="ＭＳ Ｐゴシック" charset="0"/>
                <a:cs typeface="Hoefler Text" charset="0"/>
                <a:sym typeface="Hoefler Text" charset="0"/>
              </a:rPr>
              <a:t> saved and exalted</a:t>
            </a:r>
            <a:endParaRPr lang="en-US" sz="3200" dirty="0">
              <a:latin typeface="Georgia" panose="02040502050405020303" pitchFamily="18" charset="0"/>
              <a:ea typeface="ＭＳ Ｐゴシック" charset="0"/>
              <a:cs typeface="Hoefler Text" charset="0"/>
              <a:sym typeface="Hoefler Text" charset="0"/>
            </a:endParaRPr>
          </a:p>
        </p:txBody>
      </p:sp>
      <p:sp>
        <p:nvSpPr>
          <p:cNvPr id="24584" name="AutoShape 8"/>
          <p:cNvSpPr>
            <a:spLocks/>
          </p:cNvSpPr>
          <p:nvPr/>
        </p:nvSpPr>
        <p:spPr bwMode="auto">
          <a:xfrm>
            <a:off x="86868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smtClean="0">
                <a:latin typeface="Georgia" panose="02040502050405020303" pitchFamily="18" charset="0"/>
                <a:ea typeface="ＭＳ Ｐゴシック" charset="0"/>
                <a:cs typeface="Hoefler Text" charset="0"/>
                <a:sym typeface="Hoefler Text" charset="0"/>
              </a:rPr>
              <a:t>Daniel saved and exalted while the enemies destroyed</a:t>
            </a:r>
            <a:endParaRPr lang="en-US" sz="3200" b="1" dirty="0">
              <a:latin typeface="Georgia" panose="02040502050405020303" pitchFamily="18" charset="0"/>
              <a:ea typeface="ＭＳ Ｐゴシック" charset="0"/>
              <a:cs typeface="Hoefler Text" charset="0"/>
              <a:sym typeface="Hoefler Text"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59113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p:cNvSpPr>
          <p:nvPr/>
        </p:nvSpPr>
        <p:spPr bwMode="auto">
          <a:xfrm>
            <a:off x="4272280" y="3222562"/>
            <a:ext cx="8418068" cy="6350508"/>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The faithful will receive the crown of life – </a:t>
            </a:r>
            <a:r>
              <a:rPr lang="en-US" sz="3900" b="1" dirty="0">
                <a:solidFill>
                  <a:srgbClr val="00B0F0"/>
                </a:solidFill>
                <a:latin typeface="Book Antiqua" panose="02040602050305030304" pitchFamily="18" charset="0"/>
                <a:ea typeface="ＭＳ Ｐゴシック" charset="0"/>
                <a:cs typeface="American Typewriter" charset="0"/>
              </a:rPr>
              <a:t>(</a:t>
            </a:r>
            <a:r>
              <a:rPr lang="en-US" sz="3900" b="1" dirty="0" smtClean="0">
                <a:solidFill>
                  <a:srgbClr val="00B0F0"/>
                </a:solidFill>
                <a:latin typeface="Book Antiqua" panose="02040602050305030304" pitchFamily="18" charset="0"/>
                <a:ea typeface="ＭＳ Ｐゴシック" charset="0"/>
                <a:cs typeface="American Typewriter" charset="0"/>
              </a:rPr>
              <a:t>Revelation </a:t>
            </a:r>
            <a:r>
              <a:rPr lang="en-US" sz="3900" b="1" dirty="0">
                <a:solidFill>
                  <a:srgbClr val="00B0F0"/>
                </a:solidFill>
                <a:latin typeface="Book Antiqua" panose="02040602050305030304" pitchFamily="18" charset="0"/>
                <a:ea typeface="ＭＳ Ｐゴシック" charset="0"/>
                <a:cs typeface="American Typewriter" charset="0"/>
              </a:rPr>
              <a:t>2:10)</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Like Paul – if we fight the good fight, finish the race, and keep the faith – </a:t>
            </a:r>
            <a:r>
              <a:rPr lang="en-US" sz="3900" b="1" dirty="0">
                <a:solidFill>
                  <a:srgbClr val="00B0F0"/>
                </a:solidFill>
                <a:latin typeface="Georgia" panose="02040502050405020303" pitchFamily="18" charset="0"/>
                <a:ea typeface="ＭＳ Ｐゴシック" charset="0"/>
                <a:cs typeface="American Typewriter" charset="0"/>
              </a:rPr>
              <a:t>(2 </a:t>
            </a:r>
            <a:r>
              <a:rPr lang="en-US" sz="3900" b="1" dirty="0" smtClean="0">
                <a:solidFill>
                  <a:srgbClr val="00B0F0"/>
                </a:solidFill>
                <a:latin typeface="Georgia" panose="02040502050405020303" pitchFamily="18" charset="0"/>
                <a:ea typeface="ＭＳ Ｐゴシック" charset="0"/>
                <a:cs typeface="American Typewriter" charset="0"/>
              </a:rPr>
              <a:t>Timothy </a:t>
            </a:r>
            <a:r>
              <a:rPr lang="en-US" sz="3900" b="1" dirty="0">
                <a:solidFill>
                  <a:srgbClr val="00B0F0"/>
                </a:solidFill>
                <a:latin typeface="Georgia" panose="02040502050405020303" pitchFamily="18" charset="0"/>
                <a:ea typeface="ＭＳ Ｐゴシック" charset="0"/>
                <a:cs typeface="American Typewriter" charset="0"/>
              </a:rPr>
              <a:t>4:6-8)</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Eternal life if we patiently continue in doing good – seeking for glory, honor &amp; immortality – </a:t>
            </a:r>
            <a:r>
              <a:rPr lang="en-US" sz="3900" b="1" dirty="0">
                <a:solidFill>
                  <a:srgbClr val="00B0F0"/>
                </a:solidFill>
                <a:latin typeface="Book Antiqua" panose="02040602050305030304" pitchFamily="18" charset="0"/>
                <a:ea typeface="ＭＳ Ｐゴシック" charset="0"/>
                <a:cs typeface="American Typewriter" charset="0"/>
              </a:rPr>
              <a:t>(</a:t>
            </a:r>
            <a:r>
              <a:rPr lang="en-US" sz="3900" b="1" dirty="0" smtClean="0">
                <a:solidFill>
                  <a:srgbClr val="00B0F0"/>
                </a:solidFill>
                <a:latin typeface="Book Antiqua" panose="02040602050305030304" pitchFamily="18" charset="0"/>
                <a:ea typeface="ＭＳ Ｐゴシック" charset="0"/>
                <a:cs typeface="American Typewriter" charset="0"/>
              </a:rPr>
              <a:t>Rom. </a:t>
            </a:r>
            <a:r>
              <a:rPr lang="en-US" sz="3900" b="1" dirty="0">
                <a:solidFill>
                  <a:srgbClr val="00B0F0"/>
                </a:solidFill>
                <a:latin typeface="Book Antiqua" panose="02040602050305030304" pitchFamily="18" charset="0"/>
                <a:ea typeface="ＭＳ Ｐゴシック" charset="0"/>
                <a:cs typeface="American Typewriter" charset="0"/>
              </a:rPr>
              <a:t>2:7)</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NO such thing as accidental salvation!! – </a:t>
            </a:r>
            <a:r>
              <a:rPr lang="en-US" sz="3900" b="1" dirty="0">
                <a:solidFill>
                  <a:srgbClr val="00B0F0"/>
                </a:solidFill>
                <a:latin typeface="Georgia" panose="02040502050405020303" pitchFamily="18" charset="0"/>
                <a:ea typeface="ＭＳ Ｐゴシック" charset="0"/>
                <a:cs typeface="American Typewriter" charset="0"/>
              </a:rPr>
              <a:t>(</a:t>
            </a:r>
            <a:r>
              <a:rPr lang="en-US" sz="3900" b="1" dirty="0" smtClean="0">
                <a:solidFill>
                  <a:srgbClr val="00B0F0"/>
                </a:solidFill>
                <a:latin typeface="Georgia" panose="02040502050405020303" pitchFamily="18" charset="0"/>
                <a:ea typeface="ＭＳ Ｐゴシック" charset="0"/>
                <a:cs typeface="American Typewriter" charset="0"/>
              </a:rPr>
              <a:t>Matthew7:13,14</a:t>
            </a:r>
            <a:r>
              <a:rPr lang="en-US" sz="3900" b="1" dirty="0">
                <a:solidFill>
                  <a:srgbClr val="00B0F0"/>
                </a:solidFill>
                <a:latin typeface="Georgia" panose="02040502050405020303" pitchFamily="18" charset="0"/>
                <a:ea typeface="ＭＳ Ｐゴシック" charset="0"/>
                <a:cs typeface="American Typewriter" charset="0"/>
              </a:rPr>
              <a:t>)</a:t>
            </a:r>
          </a:p>
        </p:txBody>
      </p:sp>
      <p:pic>
        <p:nvPicPr>
          <p:cNvPr id="25605" name="Picture 5"/>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1876362"/>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673162"/>
            <a:ext cx="11836400" cy="17526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400" b="1" dirty="0" smtClean="0">
                <a:solidFill>
                  <a:srgbClr val="000000"/>
                </a:solidFill>
                <a:latin typeface="Elephant" panose="02020904090505020303" pitchFamily="18" charset="0"/>
                <a:ea typeface="ＭＳ Ｐゴシック" charset="0"/>
                <a:cs typeface="Hoefler Text" charset="0"/>
                <a:sym typeface="Hoefler Text" charset="0"/>
              </a:rPr>
              <a:t>The Reward Is Worth It</a:t>
            </a:r>
            <a:endParaRPr lang="en-US" sz="54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447" y="3222562"/>
            <a:ext cx="5181600" cy="617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9646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wipe(left)">
                                      <p:cBhvr>
                                        <p:cTn id="12" dur="500"/>
                                        <p:tgtEl>
                                          <p:spTgt spid="25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4">
                                            <p:txEl>
                                              <p:pRg st="2" end="2"/>
                                            </p:txEl>
                                          </p:spTgt>
                                        </p:tgtEl>
                                        <p:attrNameLst>
                                          <p:attrName>style.visibility</p:attrName>
                                        </p:attrNameLst>
                                      </p:cBhvr>
                                      <p:to>
                                        <p:strVal val="visible"/>
                                      </p:to>
                                    </p:set>
                                    <p:animEffect transition="in" filter="wipe(left)">
                                      <p:cBhvr>
                                        <p:cTn id="17" dur="500"/>
                                        <p:tgtEl>
                                          <p:spTgt spid="256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4">
                                            <p:txEl>
                                              <p:pRg st="3" end="3"/>
                                            </p:txEl>
                                          </p:spTgt>
                                        </p:tgtEl>
                                        <p:attrNameLst>
                                          <p:attrName>style.visibility</p:attrName>
                                        </p:attrNameLst>
                                      </p:cBhvr>
                                      <p:to>
                                        <p:strVal val="visible"/>
                                      </p:to>
                                    </p:set>
                                    <p:animEffect transition="in" filter="wipe(left)">
                                      <p:cBhvr>
                                        <p:cTn id="22" dur="500"/>
                                        <p:tgtEl>
                                          <p:spTgt spid="256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p:cNvSpPr>
          <p:nvPr/>
        </p:nvSpPr>
        <p:spPr bwMode="auto">
          <a:xfrm>
            <a:off x="4272280" y="3222562"/>
            <a:ext cx="8418068" cy="6350508"/>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If you believe that Jesus is the Christ - act upon that faith today by confessing Him as the Son of God - Repent of your sins - and be baptized for the remission of your sins </a:t>
            </a:r>
            <a:r>
              <a:rPr lang="en-US" sz="3900" b="1" u="sng" dirty="0">
                <a:solidFill>
                  <a:srgbClr val="00B0F0"/>
                </a:solidFill>
                <a:latin typeface="Elephant" panose="02020904090505020303" pitchFamily="18" charset="0"/>
                <a:ea typeface="ＭＳ Ｐゴシック" charset="0"/>
                <a:cs typeface="American Typewriter" charset="0"/>
              </a:rPr>
              <a:t>TODAY</a:t>
            </a:r>
            <a:r>
              <a:rPr lang="en-US" sz="3900" dirty="0">
                <a:latin typeface="Book Antiqua" panose="02040602050305030304" pitchFamily="18" charset="0"/>
                <a:ea typeface="ＭＳ Ｐゴシック" charset="0"/>
                <a:cs typeface="American Typewriter" charset="0"/>
              </a:rPr>
              <a:t>!</a:t>
            </a:r>
          </a:p>
          <a:p>
            <a:pPr marL="419100" indent="-419100" algn="l">
              <a:spcBef>
                <a:spcPts val="900"/>
              </a:spcBef>
              <a:buClr>
                <a:srgbClr val="FFCC66"/>
              </a:buClr>
              <a:buSzPct val="100000"/>
              <a:buFont typeface="Wingdings 2" charset="0"/>
              <a:buChar char="ö"/>
            </a:pPr>
            <a:r>
              <a:rPr lang="en-US" sz="3900" dirty="0">
                <a:latin typeface="Book Antiqua" panose="02040602050305030304" pitchFamily="18" charset="0"/>
                <a:ea typeface="ＭＳ Ｐゴシック" charset="0"/>
                <a:cs typeface="American Typewriter" charset="0"/>
              </a:rPr>
              <a:t>If you are a Christian but guilty of compromising your </a:t>
            </a:r>
            <a:r>
              <a:rPr lang="en-US" sz="3900" dirty="0" smtClean="0">
                <a:latin typeface="Book Antiqua" panose="02040602050305030304" pitchFamily="18" charset="0"/>
                <a:ea typeface="ＭＳ Ｐゴシック" charset="0"/>
                <a:cs typeface="American Typewriter" charset="0"/>
              </a:rPr>
              <a:t>faith </a:t>
            </a:r>
            <a:r>
              <a:rPr lang="en-US" sz="3900" dirty="0">
                <a:latin typeface="Book Antiqua" panose="02040602050305030304" pitchFamily="18" charset="0"/>
                <a:ea typeface="ＭＳ Ｐゴシック" charset="0"/>
                <a:cs typeface="American Typewriter" charset="0"/>
              </a:rPr>
              <a:t>- repent, confess </a:t>
            </a:r>
            <a:r>
              <a:rPr lang="en-US" sz="3900" dirty="0" smtClean="0">
                <a:latin typeface="Book Antiqua" panose="02040602050305030304" pitchFamily="18" charset="0"/>
                <a:ea typeface="ＭＳ Ｐゴシック" charset="0"/>
                <a:cs typeface="American Typewriter" charset="0"/>
              </a:rPr>
              <a:t>and </a:t>
            </a:r>
            <a:r>
              <a:rPr lang="en-US" sz="3900" dirty="0">
                <a:latin typeface="Book Antiqua" panose="02040602050305030304" pitchFamily="18" charset="0"/>
                <a:ea typeface="ＭＳ Ｐゴシック" charset="0"/>
                <a:cs typeface="American Typewriter" charset="0"/>
              </a:rPr>
              <a:t>pray </a:t>
            </a:r>
            <a:r>
              <a:rPr lang="en-US" sz="3900" b="1" u="sng" dirty="0">
                <a:solidFill>
                  <a:srgbClr val="00B0F0"/>
                </a:solidFill>
                <a:latin typeface="Elephant" panose="02020904090505020303" pitchFamily="18" charset="0"/>
                <a:ea typeface="ＭＳ Ｐゴシック" charset="0"/>
                <a:cs typeface="American Typewriter" charset="0"/>
              </a:rPr>
              <a:t>TODAY</a:t>
            </a:r>
            <a:r>
              <a:rPr lang="en-US" sz="3900" dirty="0">
                <a:latin typeface="Book Antiqua" panose="02040602050305030304" pitchFamily="18" charset="0"/>
                <a:ea typeface="ＭＳ Ｐゴシック" charset="0"/>
                <a:cs typeface="American Typewriter" charset="0"/>
              </a:rPr>
              <a:t>!</a:t>
            </a:r>
          </a:p>
        </p:txBody>
      </p:sp>
      <p:pic>
        <p:nvPicPr>
          <p:cNvPr id="25605" name="Picture 5"/>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1876362"/>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5606" name="Rectangle 6"/>
          <p:cNvSpPr>
            <a:spLocks/>
          </p:cNvSpPr>
          <p:nvPr/>
        </p:nvSpPr>
        <p:spPr bwMode="auto">
          <a:xfrm>
            <a:off x="584200" y="1673162"/>
            <a:ext cx="11836400" cy="17526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400" b="1" dirty="0" smtClean="0">
                <a:solidFill>
                  <a:srgbClr val="000000"/>
                </a:solidFill>
                <a:latin typeface="Elephant" panose="02020904090505020303" pitchFamily="18" charset="0"/>
                <a:ea typeface="ＭＳ Ｐゴシック" charset="0"/>
                <a:cs typeface="Hoefler Text" charset="0"/>
                <a:sym typeface="Hoefler Text" charset="0"/>
              </a:rPr>
              <a:t>The Reward Is Worth It</a:t>
            </a:r>
            <a:endParaRPr lang="en-US" sz="5400" b="1" dirty="0">
              <a:solidFill>
                <a:srgbClr val="000000"/>
              </a:solidFill>
              <a:latin typeface="Elephant" panose="02020904090505020303" pitchFamily="18" charset="0"/>
              <a:ea typeface="ＭＳ Ｐゴシック" charset="0"/>
              <a:cs typeface="Hoefler Text" charset="0"/>
              <a:sym typeface="Hoefler Text"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5400"/>
            <a:ext cx="1201578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447" y="3222562"/>
            <a:ext cx="5181600" cy="617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198308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wipe(left)">
                                      <p:cBhvr>
                                        <p:cTn id="12" dur="500"/>
                                        <p:tgtEl>
                                          <p:spTgt spid="256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6388" name="Rectangle 4"/>
          <p:cNvSpPr>
            <a:spLocks/>
          </p:cNvSpPr>
          <p:nvPr/>
        </p:nvSpPr>
        <p:spPr bwMode="auto">
          <a:xfrm>
            <a:off x="330200" y="2063750"/>
            <a:ext cx="12344400" cy="3187700"/>
          </a:xfrm>
          <a:prstGeom prst="rect">
            <a:avLst/>
          </a:prstGeom>
          <a:gradFill rotWithShape="0">
            <a:gsLst>
              <a:gs pos="0">
                <a:srgbClr val="000000">
                  <a:alpha val="70999"/>
                </a:srgbClr>
              </a:gs>
              <a:gs pos="100000">
                <a:srgbClr val="4C4C4C">
                  <a:alpha val="57999"/>
                </a:srgbClr>
              </a:gs>
            </a:gsLst>
            <a:lin ang="5400000" scaled="1"/>
          </a:gradFill>
          <a:ln>
            <a:noFill/>
          </a:ln>
          <a:extLs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pPr>
              <a:spcBef>
                <a:spcPts val="2100"/>
              </a:spcBef>
            </a:pPr>
            <a:r>
              <a:rPr lang="en-US" sz="5300" dirty="0">
                <a:solidFill>
                  <a:schemeClr val="tx1"/>
                </a:solidFill>
                <a:latin typeface="Georgia" panose="02040502050405020303" pitchFamily="18" charset="0"/>
                <a:ea typeface="ＭＳ Ｐゴシック" charset="0"/>
                <a:cs typeface="American Typewriter" charset="0"/>
              </a:rPr>
              <a:t>We too live in a world where we are pressured to </a:t>
            </a:r>
            <a:r>
              <a:rPr lang="ja-JP" altLang="en-US" sz="5300" dirty="0">
                <a:solidFill>
                  <a:schemeClr val="tx1"/>
                </a:solidFill>
                <a:latin typeface="Georgia" panose="02040502050405020303" pitchFamily="18" charset="0"/>
                <a:ea typeface="ＭＳ Ｐゴシック" charset="0"/>
                <a:cs typeface="American Typewriter" charset="0"/>
              </a:rPr>
              <a:t>“</a:t>
            </a:r>
            <a:r>
              <a:rPr lang="en-US" sz="5300" b="1" dirty="0">
                <a:solidFill>
                  <a:schemeClr val="tx1"/>
                </a:solidFill>
                <a:latin typeface="Elephant" panose="02020904090505020303" pitchFamily="18" charset="0"/>
                <a:ea typeface="ＭＳ Ｐゴシック" charset="0"/>
                <a:cs typeface="American Typewriter" charset="0"/>
              </a:rPr>
              <a:t>compromise</a:t>
            </a:r>
            <a:r>
              <a:rPr lang="ja-JP" altLang="en-US" sz="5300" dirty="0">
                <a:solidFill>
                  <a:schemeClr val="tx1"/>
                </a:solidFill>
                <a:latin typeface="Georgia" panose="02040502050405020303" pitchFamily="18" charset="0"/>
                <a:ea typeface="ＭＳ Ｐゴシック" charset="0"/>
                <a:cs typeface="American Typewriter" charset="0"/>
              </a:rPr>
              <a:t>”</a:t>
            </a:r>
            <a:r>
              <a:rPr lang="en-US" sz="5300" dirty="0">
                <a:solidFill>
                  <a:schemeClr val="tx1"/>
                </a:solidFill>
                <a:latin typeface="Georgia" panose="02040502050405020303" pitchFamily="18" charset="0"/>
                <a:ea typeface="ＭＳ Ｐゴシック" charset="0"/>
                <a:cs typeface="American Typewriter" charset="0"/>
              </a:rPr>
              <a:t> - </a:t>
            </a:r>
          </a:p>
          <a:p>
            <a:pPr>
              <a:spcBef>
                <a:spcPts val="2100"/>
              </a:spcBef>
            </a:pPr>
            <a:r>
              <a:rPr lang="en-US" sz="4300" i="1" dirty="0">
                <a:solidFill>
                  <a:schemeClr val="tx1"/>
                </a:solidFill>
                <a:latin typeface="Georgia" panose="02040502050405020303" pitchFamily="18" charset="0"/>
                <a:ea typeface="ＭＳ Ｐゴシック" charset="0"/>
                <a:cs typeface="American Typewriter" charset="0"/>
              </a:rPr>
              <a:t>To tolerate evil / accept wickedness / and to participate in sin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 y="231648"/>
            <a:ext cx="1200467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388">
                                            <p:bg/>
                                          </p:spTgt>
                                        </p:tgtEl>
                                        <p:attrNameLst>
                                          <p:attrName>style.visibility</p:attrName>
                                        </p:attrNameLst>
                                      </p:cBhvr>
                                      <p:to>
                                        <p:strVal val="visible"/>
                                      </p:to>
                                    </p:set>
                                    <p:animEffect transition="in" filter="wipe(left)">
                                      <p:cBhvr>
                                        <p:cTn id="7" dur="500"/>
                                        <p:tgtEl>
                                          <p:spTgt spid="16388">
                                            <p:bg/>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388">
                                            <p:txEl>
                                              <p:pRg st="0" end="0"/>
                                            </p:txEl>
                                          </p:spTgt>
                                        </p:tgtEl>
                                        <p:attrNameLst>
                                          <p:attrName>style.visibility</p:attrName>
                                        </p:attrNameLst>
                                      </p:cBhvr>
                                      <p:to>
                                        <p:strVal val="visible"/>
                                      </p:to>
                                    </p:set>
                                    <p:animEffect transition="in" filter="wipe(left)">
                                      <p:cBhvr>
                                        <p:cTn id="11" dur="500"/>
                                        <p:tgtEl>
                                          <p:spTgt spid="16388">
                                            <p:txEl>
                                              <p:pRg st="0" end="0"/>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388">
                                            <p:txEl>
                                              <p:pRg st="1" end="1"/>
                                            </p:txEl>
                                          </p:spTgt>
                                        </p:tgtEl>
                                        <p:attrNameLst>
                                          <p:attrName>style.visibility</p:attrName>
                                        </p:attrNameLst>
                                      </p:cBhvr>
                                      <p:to>
                                        <p:strVal val="visible"/>
                                      </p:to>
                                    </p:set>
                                    <p:animEffect transition="in" filter="wipe(left)">
                                      <p:cBhvr>
                                        <p:cTn id="15" dur="500"/>
                                        <p:tgtEl>
                                          <p:spTgt spid="163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nimBg="1" autoUpdateAnimBg="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7412" name="Rectangle 4"/>
          <p:cNvSpPr>
            <a:spLocks/>
          </p:cNvSpPr>
          <p:nvPr/>
        </p:nvSpPr>
        <p:spPr bwMode="auto">
          <a:xfrm>
            <a:off x="330200" y="2330450"/>
            <a:ext cx="12344400" cy="2654300"/>
          </a:xfrm>
          <a:prstGeom prst="rect">
            <a:avLst/>
          </a:prstGeom>
          <a:gradFill rotWithShape="0">
            <a:gsLst>
              <a:gs pos="0">
                <a:srgbClr val="000000">
                  <a:alpha val="70999"/>
                </a:srgbClr>
              </a:gs>
              <a:gs pos="100000">
                <a:srgbClr val="4C4C4C">
                  <a:alpha val="57999"/>
                </a:srgbClr>
              </a:gs>
            </a:gsLst>
            <a:lin ang="5400000" scaled="1"/>
          </a:gradFill>
          <a:ln>
            <a:noFill/>
          </a:ln>
          <a:extLst>
            <a:ext uri="{91240B29-F687-4F45-9708-019B960494DF}">
              <a14:hiddenLine xmlns:a14="http://schemas.microsoft.com/office/drawing/2010/main" w="12700" cap="flat">
                <a:solidFill>
                  <a:srgbClr val="7E8484"/>
                </a:solidFill>
                <a:miter lim="800000"/>
                <a:headEnd type="none" w="med" len="med"/>
                <a:tailEnd type="none" w="med" len="med"/>
              </a14:hiddenLine>
            </a:ext>
          </a:extLst>
        </p:spPr>
        <p:txBody>
          <a:bodyPr lIns="0" tIns="0" rIns="0" bIns="0" anchor="ctr"/>
          <a:lstStyle/>
          <a:p>
            <a:pPr>
              <a:spcBef>
                <a:spcPts val="2100"/>
              </a:spcBef>
            </a:pPr>
            <a:r>
              <a:rPr lang="en-US" sz="5800" dirty="0">
                <a:solidFill>
                  <a:schemeClr val="tx1"/>
                </a:solidFill>
                <a:latin typeface="Georgia" panose="02040502050405020303" pitchFamily="18" charset="0"/>
                <a:ea typeface="ＭＳ Ｐゴシック" charset="0"/>
                <a:cs typeface="American Typewriter" charset="0"/>
              </a:rPr>
              <a:t>What gave these young men their strength to defy a king, even in the face of death?</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304800"/>
            <a:ext cx="1200467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18436" name="Rectangle 4"/>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7700" b="1" dirty="0">
                <a:solidFill>
                  <a:schemeClr val="bg1"/>
                </a:solidFill>
                <a:latin typeface="Elephant" panose="02020904090505020303" pitchFamily="18" charset="0"/>
                <a:ea typeface="ＭＳ Ｐゴシック" charset="0"/>
                <a:cs typeface="Hoefler Text" charset="0"/>
                <a:sym typeface="Hoefler Text" charset="0"/>
              </a:rPr>
              <a:t>Reverence For God</a:t>
            </a:r>
          </a:p>
        </p:txBody>
      </p:sp>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5118100"/>
            <a:ext cx="126666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8438" name="AutoShape 6"/>
          <p:cNvSpPr>
            <a:spLocks/>
          </p:cNvSpPr>
          <p:nvPr/>
        </p:nvSpPr>
        <p:spPr bwMode="auto">
          <a:xfrm>
            <a:off x="1524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a:solidFill>
                  <a:schemeClr val="tx1"/>
                </a:solidFill>
                <a:latin typeface="Book Antiqua" panose="02040602050305030304" pitchFamily="18" charset="0"/>
                <a:ea typeface="ＭＳ Ｐゴシック" charset="0"/>
                <a:cs typeface="Hoefler Text" charset="0"/>
                <a:sym typeface="Hoefler Text" charset="0"/>
              </a:rPr>
              <a:t>Daniel feared God while the one over him feared the king - </a:t>
            </a:r>
            <a:r>
              <a:rPr lang="en-US" sz="3200" b="1" dirty="0">
                <a:solidFill>
                  <a:schemeClr val="tx1"/>
                </a:solidFill>
                <a:latin typeface="Elephant" panose="02020904090505020303" pitchFamily="18" charset="0"/>
                <a:ea typeface="ＭＳ Ｐゴシック" charset="0"/>
                <a:cs typeface="Hoefler Text" charset="0"/>
                <a:sym typeface="Hoefler Text" charset="0"/>
              </a:rPr>
              <a:t>1:8-10</a:t>
            </a:r>
          </a:p>
        </p:txBody>
      </p:sp>
      <p:sp>
        <p:nvSpPr>
          <p:cNvPr id="18439" name="AutoShape 7"/>
          <p:cNvSpPr>
            <a:spLocks/>
          </p:cNvSpPr>
          <p:nvPr/>
        </p:nvSpPr>
        <p:spPr bwMode="auto">
          <a:xfrm>
            <a:off x="44196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a:solidFill>
                  <a:schemeClr val="tx1"/>
                </a:solidFill>
                <a:latin typeface="Book Antiqua" panose="02040602050305030304" pitchFamily="18" charset="0"/>
                <a:ea typeface="ＭＳ Ｐゴシック" charset="0"/>
                <a:cs typeface="Hoefler Text" charset="0"/>
                <a:sym typeface="Hoefler Text" charset="0"/>
              </a:rPr>
              <a:t>Refused to bow down to the kings image - </a:t>
            </a:r>
            <a:r>
              <a:rPr lang="en-US" sz="3200" b="1" dirty="0">
                <a:solidFill>
                  <a:schemeClr val="tx1"/>
                </a:solidFill>
                <a:latin typeface="Elephant" panose="02020904090505020303" pitchFamily="18" charset="0"/>
                <a:ea typeface="ＭＳ Ｐゴシック" charset="0"/>
                <a:cs typeface="Hoefler Text" charset="0"/>
                <a:sym typeface="Hoefler Text" charset="0"/>
              </a:rPr>
              <a:t>3:16-18</a:t>
            </a:r>
          </a:p>
        </p:txBody>
      </p:sp>
      <p:sp>
        <p:nvSpPr>
          <p:cNvPr id="18440" name="AutoShape 8"/>
          <p:cNvSpPr>
            <a:spLocks/>
          </p:cNvSpPr>
          <p:nvPr/>
        </p:nvSpPr>
        <p:spPr bwMode="auto">
          <a:xfrm>
            <a:off x="8686800" y="3644900"/>
            <a:ext cx="4165600" cy="1739900"/>
          </a:xfrm>
          <a:prstGeom prst="roundRect">
            <a:avLst>
              <a:gd name="adj" fmla="val 10944"/>
            </a:avLst>
          </a:prstGeom>
          <a:gradFill rotWithShape="0">
            <a:gsLst>
              <a:gs pos="0">
                <a:srgbClr val="66FFFF">
                  <a:alpha val="81999"/>
                </a:srgbClr>
              </a:gs>
              <a:gs pos="100000">
                <a:srgbClr val="00FFFF">
                  <a:alpha val="59000"/>
                </a:srgbClr>
              </a:gs>
            </a:gsLst>
            <a:lin ang="5400000" scaled="1"/>
          </a:gradFill>
          <a:ln>
            <a:noFill/>
          </a:ln>
          <a:effectLst>
            <a:outerShdw blurRad="177800" dist="406399" dir="5400000" algn="ctr" rotWithShape="0">
              <a:schemeClr val="bg2">
                <a:alpha val="67999"/>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200" dirty="0">
                <a:solidFill>
                  <a:schemeClr val="tx1"/>
                </a:solidFill>
                <a:latin typeface="Book Antiqua" panose="02040602050305030304" pitchFamily="18" charset="0"/>
                <a:ea typeface="ＭＳ Ｐゴシック" charset="0"/>
                <a:cs typeface="Hoefler Text" charset="0"/>
                <a:sym typeface="Hoefler Text" charset="0"/>
              </a:rPr>
              <a:t>Prayed to God without fearing what men would do - </a:t>
            </a:r>
            <a:r>
              <a:rPr lang="en-US" sz="3200" dirty="0" smtClean="0">
                <a:solidFill>
                  <a:schemeClr val="tx1"/>
                </a:solidFill>
                <a:latin typeface="Book Antiqua" panose="02040602050305030304" pitchFamily="18" charset="0"/>
                <a:ea typeface="ＭＳ Ｐゴシック" charset="0"/>
                <a:cs typeface="Hoefler Text" charset="0"/>
                <a:sym typeface="Hoefler Text" charset="0"/>
              </a:rPr>
              <a:t>           </a:t>
            </a:r>
            <a:r>
              <a:rPr lang="en-US" sz="3200" b="1" dirty="0" smtClean="0">
                <a:solidFill>
                  <a:schemeClr val="tx1"/>
                </a:solidFill>
                <a:latin typeface="Elephant" panose="02020904090505020303" pitchFamily="18" charset="0"/>
                <a:ea typeface="ＭＳ Ｐゴシック" charset="0"/>
                <a:cs typeface="Hoefler Text" charset="0"/>
                <a:sym typeface="Hoefler Text" charset="0"/>
              </a:rPr>
              <a:t>6:10-11</a:t>
            </a:r>
            <a:endParaRPr lang="en-US" sz="3200" b="1" dirty="0">
              <a:solidFill>
                <a:schemeClr val="tx1"/>
              </a:solidFill>
              <a:latin typeface="Elephant" panose="02020904090505020303" pitchFamily="18" charset="0"/>
              <a:ea typeface="ＭＳ Ｐゴシック" charset="0"/>
              <a:cs typeface="Hoefler Text" charset="0"/>
              <a:sym typeface="Hoefler Text"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228600"/>
            <a:ext cx="1200467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330575"/>
            <a:ext cx="48387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9460" name="Rectangle 4"/>
          <p:cNvSpPr>
            <a:spLocks/>
          </p:cNvSpPr>
          <p:nvPr/>
        </p:nvSpPr>
        <p:spPr bwMode="auto">
          <a:xfrm>
            <a:off x="5334000" y="3517900"/>
            <a:ext cx="7378700" cy="6083300"/>
          </a:xfrm>
          <a:prstGeom prst="rect">
            <a:avLst/>
          </a:prstGeom>
          <a:solidFill>
            <a:schemeClr val="bg1"/>
          </a:solidFill>
          <a:ln>
            <a:solidFill>
              <a:srgbClr val="FFFF00"/>
            </a:solidFill>
          </a:ln>
          <a:effectLst>
            <a:outerShdw blurRad="152400" dist="101600" dir="2580012" algn="ctr" rotWithShape="0">
              <a:schemeClr val="bg2">
                <a:alpha val="74998"/>
              </a:schemeClr>
            </a:outerShdw>
          </a:effectLst>
          <a:extLst/>
        </p:spPr>
        <p:txBody>
          <a:bodyPr lIns="38100" tIns="38100" rIns="38100" bIns="38100"/>
          <a:lstStyle/>
          <a:p>
            <a:pPr marL="419100" indent="-419100" algn="l">
              <a:spcBef>
                <a:spcPts val="900"/>
              </a:spcBef>
              <a:buClr>
                <a:srgbClr val="FFCC66"/>
              </a:buClr>
              <a:buSzPct val="100000"/>
              <a:buFont typeface="Wingdings 2" charset="0"/>
              <a:buChar char="ö"/>
            </a:pPr>
            <a:r>
              <a:rPr lang="en-US" sz="3900" dirty="0">
                <a:solidFill>
                  <a:schemeClr val="tx1"/>
                </a:solidFill>
                <a:latin typeface="Book Antiqua" panose="02040602050305030304" pitchFamily="18" charset="0"/>
                <a:ea typeface="ＭＳ Ｐゴシック" charset="0"/>
                <a:cs typeface="American Typewriter" charset="0"/>
              </a:rPr>
              <a:t>People who compromise with evil demonstrate that they lack a healthy fear of the Lord! – </a:t>
            </a:r>
            <a:r>
              <a:rPr lang="en-US" sz="3900" b="1" dirty="0">
                <a:solidFill>
                  <a:srgbClr val="00B0F0"/>
                </a:solidFill>
                <a:latin typeface="Book Antiqua" panose="02040602050305030304" pitchFamily="18" charset="0"/>
                <a:ea typeface="ＭＳ Ｐゴシック" charset="0"/>
                <a:cs typeface="American Typewriter" charset="0"/>
              </a:rPr>
              <a:t>(</a:t>
            </a:r>
            <a:r>
              <a:rPr lang="en-US" sz="3900" b="1" dirty="0">
                <a:solidFill>
                  <a:srgbClr val="00B0F0"/>
                </a:solidFill>
                <a:latin typeface="Georgia" panose="02040502050405020303" pitchFamily="18" charset="0"/>
                <a:ea typeface="ＭＳ Ｐゴシック" charset="0"/>
                <a:cs typeface="American Typewriter" charset="0"/>
              </a:rPr>
              <a:t>Job 28:28; </a:t>
            </a:r>
            <a:r>
              <a:rPr lang="en-US" sz="3900" b="1" dirty="0" smtClean="0">
                <a:solidFill>
                  <a:srgbClr val="00B0F0"/>
                </a:solidFill>
                <a:latin typeface="Georgia" panose="02040502050405020303" pitchFamily="18" charset="0"/>
                <a:ea typeface="ＭＳ Ｐゴシック" charset="0"/>
                <a:cs typeface="American Typewriter" charset="0"/>
              </a:rPr>
              <a:t>                         Jeremiah </a:t>
            </a:r>
            <a:r>
              <a:rPr lang="en-US" sz="3900" b="1" dirty="0">
                <a:solidFill>
                  <a:srgbClr val="00B0F0"/>
                </a:solidFill>
                <a:latin typeface="Georgia" panose="02040502050405020303" pitchFamily="18" charset="0"/>
                <a:ea typeface="ＭＳ Ｐゴシック" charset="0"/>
                <a:cs typeface="American Typewriter" charset="0"/>
              </a:rPr>
              <a:t>32:40</a:t>
            </a:r>
            <a:r>
              <a:rPr lang="en-US" sz="3900" b="1" dirty="0">
                <a:solidFill>
                  <a:srgbClr val="00B0F0"/>
                </a:solidFill>
                <a:latin typeface="Book Antiqua" panose="02040602050305030304" pitchFamily="18" charset="0"/>
                <a:ea typeface="ＭＳ Ｐゴシック" charset="0"/>
                <a:cs typeface="American Typewriter" charset="0"/>
              </a:rPr>
              <a:t>) </a:t>
            </a:r>
          </a:p>
          <a:p>
            <a:pPr marL="419100" indent="-419100" algn="l">
              <a:spcBef>
                <a:spcPts val="900"/>
              </a:spcBef>
              <a:buClr>
                <a:srgbClr val="FFCC66"/>
              </a:buClr>
              <a:buSzPct val="100000"/>
              <a:buFont typeface="Wingdings 2" charset="0"/>
              <a:buChar char="ö"/>
            </a:pPr>
            <a:r>
              <a:rPr lang="en-US" sz="3900" dirty="0">
                <a:solidFill>
                  <a:schemeClr val="tx1"/>
                </a:solidFill>
                <a:latin typeface="Book Antiqua" panose="02040602050305030304" pitchFamily="18" charset="0"/>
                <a:ea typeface="ＭＳ Ｐゴシック" charset="0"/>
                <a:cs typeface="American Typewriter" charset="0"/>
              </a:rPr>
              <a:t>Standing firm against the pressures to compromise our faith requires a healthy fear of God! – </a:t>
            </a:r>
            <a:r>
              <a:rPr lang="en-US" sz="3900" b="1" dirty="0">
                <a:solidFill>
                  <a:srgbClr val="00B0F0"/>
                </a:solidFill>
                <a:latin typeface="Georgia" panose="02040502050405020303" pitchFamily="18" charset="0"/>
                <a:ea typeface="ＭＳ Ｐゴシック" charset="0"/>
                <a:cs typeface="American Typewriter" charset="0"/>
              </a:rPr>
              <a:t>(Acts 5:11; </a:t>
            </a:r>
            <a:r>
              <a:rPr lang="en-US" sz="3900" b="1" dirty="0" smtClean="0">
                <a:solidFill>
                  <a:srgbClr val="00B0F0"/>
                </a:solidFill>
                <a:latin typeface="Georgia" panose="02040502050405020303" pitchFamily="18" charset="0"/>
                <a:ea typeface="ＭＳ Ｐゴシック" charset="0"/>
                <a:cs typeface="American Typewriter" charset="0"/>
              </a:rPr>
              <a:t>                    Matthew </a:t>
            </a:r>
            <a:r>
              <a:rPr lang="en-US" sz="3900" b="1" dirty="0">
                <a:solidFill>
                  <a:srgbClr val="00B0F0"/>
                </a:solidFill>
                <a:latin typeface="Georgia" panose="02040502050405020303" pitchFamily="18" charset="0"/>
                <a:ea typeface="ＭＳ Ｐゴシック" charset="0"/>
                <a:cs typeface="American Typewriter" charset="0"/>
              </a:rPr>
              <a:t>10:28)</a:t>
            </a:r>
          </a:p>
        </p:txBody>
      </p:sp>
      <p:pic>
        <p:nvPicPr>
          <p:cNvPr id="19461" name="Picture 5"/>
          <p:cNvPicPr>
            <a:picLocks noChangeAspect="1" noChangeArrowheads="1"/>
          </p:cNvPicPr>
          <p:nvPr/>
        </p:nvPicPr>
        <p:blipFill>
          <a:blip r:embed="rId4">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19462" name="Rectangle 6"/>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7700" b="1" dirty="0">
                <a:solidFill>
                  <a:schemeClr val="bg1"/>
                </a:solidFill>
                <a:latin typeface="Elephant" panose="02020904090505020303" pitchFamily="18" charset="0"/>
                <a:ea typeface="ＭＳ Ｐゴシック" charset="0"/>
                <a:cs typeface="Hoefler Text" charset="0"/>
                <a:sym typeface="Hoefler Text" charset="0"/>
              </a:rPr>
              <a:t>Reverence For God</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86" y="152400"/>
            <a:ext cx="1200467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94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946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0913"/>
            <a:ext cx="56388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048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3390900"/>
            <a:ext cx="83439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20483" name="Rectangle 3"/>
          <p:cNvSpPr>
            <a:spLocks/>
          </p:cNvSpPr>
          <p:nvPr/>
        </p:nvSpPr>
        <p:spPr bwMode="auto">
          <a:xfrm>
            <a:off x="5486400" y="3797300"/>
            <a:ext cx="6413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2800" b="1" u="sng" dirty="0">
                <a:solidFill>
                  <a:schemeClr val="bg1"/>
                </a:solidFill>
                <a:latin typeface="Elephant" panose="02020904090505020303" pitchFamily="18" charset="0"/>
                <a:ea typeface="ＭＳ Ｐゴシック" charset="0"/>
                <a:cs typeface="American Typewriter" charset="0"/>
              </a:rPr>
              <a:t>Deuteronomy 10:12-13 </a:t>
            </a:r>
            <a:endParaRPr lang="en-US" sz="2800" b="1" u="sng" dirty="0" smtClean="0">
              <a:solidFill>
                <a:schemeClr val="bg1"/>
              </a:solidFill>
              <a:latin typeface="Elephant" panose="02020904090505020303" pitchFamily="18" charset="0"/>
              <a:ea typeface="ＭＳ Ｐゴシック" charset="0"/>
              <a:cs typeface="American Typewriter" charset="0"/>
            </a:endParaRPr>
          </a:p>
          <a:p>
            <a:r>
              <a:rPr lang="en-US" sz="2800" baseline="31000" dirty="0" smtClean="0">
                <a:solidFill>
                  <a:srgbClr val="FF0000"/>
                </a:solidFill>
                <a:latin typeface="Georgia" panose="02040502050405020303" pitchFamily="18" charset="0"/>
                <a:ea typeface="ＭＳ Ｐゴシック" charset="0"/>
                <a:cs typeface="American Typewriter" charset="0"/>
              </a:rPr>
              <a:t>“</a:t>
            </a:r>
            <a:r>
              <a:rPr lang="en-US" sz="2800" dirty="0" smtClean="0">
                <a:solidFill>
                  <a:srgbClr val="FF0000"/>
                </a:solidFill>
                <a:latin typeface="Georgia" panose="02040502050405020303" pitchFamily="18" charset="0"/>
                <a:ea typeface="ＭＳ Ｐゴシック" charset="0"/>
                <a:cs typeface="American Typewriter" charset="0"/>
              </a:rPr>
              <a:t>And </a:t>
            </a:r>
            <a:r>
              <a:rPr lang="en-US" sz="2800" dirty="0">
                <a:solidFill>
                  <a:srgbClr val="FF0000"/>
                </a:solidFill>
                <a:latin typeface="Georgia" panose="02040502050405020303" pitchFamily="18" charset="0"/>
                <a:ea typeface="ＭＳ Ｐゴシック" charset="0"/>
                <a:cs typeface="American Typewriter" charset="0"/>
              </a:rPr>
              <a:t>now, Israel, what does the Lord your God require of you, but to fear the Lord your God, to walk in all His ways and to love Him, to serve the Lord your God with all your heart and with all your soul, </a:t>
            </a:r>
            <a:r>
              <a:rPr lang="en-US" sz="2800" dirty="0" smtClean="0">
                <a:solidFill>
                  <a:srgbClr val="FF0000"/>
                </a:solidFill>
                <a:latin typeface="Georgia" panose="02040502050405020303" pitchFamily="18" charset="0"/>
                <a:ea typeface="ＭＳ Ｐゴシック" charset="0"/>
                <a:cs typeface="American Typewriter" charset="0"/>
              </a:rPr>
              <a:t>and </a:t>
            </a:r>
            <a:r>
              <a:rPr lang="en-US" sz="2800" dirty="0">
                <a:solidFill>
                  <a:srgbClr val="FF0000"/>
                </a:solidFill>
                <a:latin typeface="Georgia" panose="02040502050405020303" pitchFamily="18" charset="0"/>
                <a:ea typeface="ＭＳ Ｐゴシック" charset="0"/>
                <a:cs typeface="American Typewriter" charset="0"/>
              </a:rPr>
              <a:t>to keep the commandments of the Lord and His statutes which I command you today for your good</a:t>
            </a:r>
            <a:r>
              <a:rPr lang="en-US" sz="2800" dirty="0" smtClean="0">
                <a:solidFill>
                  <a:srgbClr val="FF0000"/>
                </a:solidFill>
                <a:latin typeface="Georgia" panose="02040502050405020303" pitchFamily="18" charset="0"/>
                <a:ea typeface="ＭＳ Ｐゴシック" charset="0"/>
                <a:cs typeface="American Typewriter" charset="0"/>
              </a:rPr>
              <a:t>?” </a:t>
            </a:r>
            <a:endParaRPr lang="en-US" sz="2800" dirty="0">
              <a:solidFill>
                <a:srgbClr val="FF0000"/>
              </a:solidFill>
              <a:latin typeface="Georgia" panose="02040502050405020303" pitchFamily="18" charset="0"/>
              <a:ea typeface="ＭＳ Ｐゴシック" charset="0"/>
              <a:cs typeface="American Typewriter" charset="0"/>
            </a:endParaRPr>
          </a:p>
        </p:txBody>
      </p:sp>
      <p:pic>
        <p:nvPicPr>
          <p:cNvPr id="20486" name="Picture 6"/>
          <p:cNvPicPr>
            <a:picLocks noChangeAspect="1" noChangeArrowheads="1"/>
          </p:cNvPicPr>
          <p:nvPr/>
        </p:nvPicPr>
        <p:blipFill>
          <a:blip r:embed="rId5">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0487" name="Rectangle 7"/>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7700" b="1" dirty="0">
                <a:solidFill>
                  <a:schemeClr val="bg1"/>
                </a:solidFill>
                <a:latin typeface="Elephant" panose="02020904090505020303" pitchFamily="18" charset="0"/>
                <a:ea typeface="ＭＳ Ｐゴシック" charset="0"/>
                <a:cs typeface="Hoefler Text" charset="0"/>
                <a:sym typeface="Hoefler Text" charset="0"/>
              </a:rPr>
              <a:t>Reverence For God</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295593"/>
            <a:ext cx="120094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0913"/>
            <a:ext cx="56388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048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3390900"/>
            <a:ext cx="83439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20483" name="Rectangle 3"/>
          <p:cNvSpPr>
            <a:spLocks/>
          </p:cNvSpPr>
          <p:nvPr/>
        </p:nvSpPr>
        <p:spPr bwMode="auto">
          <a:xfrm>
            <a:off x="5486400" y="3797300"/>
            <a:ext cx="6413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2800" b="1" u="sng" dirty="0" smtClean="0">
                <a:solidFill>
                  <a:schemeClr val="bg1"/>
                </a:solidFill>
                <a:latin typeface="Elephant" panose="02020904090505020303" pitchFamily="18" charset="0"/>
                <a:ea typeface="ＭＳ Ｐゴシック" charset="0"/>
                <a:cs typeface="American Typewriter" charset="0"/>
              </a:rPr>
              <a:t>Proverbs 1:7</a:t>
            </a:r>
          </a:p>
          <a:p>
            <a:r>
              <a:rPr lang="en-US" sz="2800" baseline="31000" dirty="0" smtClean="0">
                <a:solidFill>
                  <a:srgbClr val="FF0000"/>
                </a:solidFill>
                <a:latin typeface="Georgia" panose="02040502050405020303" pitchFamily="18" charset="0"/>
                <a:ea typeface="ＭＳ Ｐゴシック" charset="0"/>
                <a:cs typeface="American Typewriter" charset="0"/>
              </a:rPr>
              <a:t>“</a:t>
            </a:r>
            <a:r>
              <a:rPr lang="en-US" sz="4400" dirty="0">
                <a:solidFill>
                  <a:srgbClr val="FF0000"/>
                </a:solidFill>
                <a:latin typeface="Georgia" panose="02040502050405020303" pitchFamily="18" charset="0"/>
                <a:ea typeface="ＭＳ Ｐゴシック" charset="0"/>
                <a:cs typeface="American Typewriter" charset="0"/>
              </a:rPr>
              <a:t>The fear of the LORD is the beginning of knowledge, But fools despise wisdom and </a:t>
            </a:r>
            <a:r>
              <a:rPr lang="en-US" sz="4400" dirty="0" smtClean="0">
                <a:solidFill>
                  <a:srgbClr val="FF0000"/>
                </a:solidFill>
                <a:latin typeface="Georgia" panose="02040502050405020303" pitchFamily="18" charset="0"/>
                <a:ea typeface="ＭＳ Ｐゴシック" charset="0"/>
                <a:cs typeface="American Typewriter" charset="0"/>
              </a:rPr>
              <a:t>instruction</a:t>
            </a:r>
            <a:r>
              <a:rPr lang="en-US" sz="2800" dirty="0" smtClean="0">
                <a:solidFill>
                  <a:srgbClr val="FF0000"/>
                </a:solidFill>
                <a:latin typeface="Georgia" panose="02040502050405020303" pitchFamily="18" charset="0"/>
                <a:ea typeface="ＭＳ Ｐゴシック" charset="0"/>
                <a:cs typeface="American Typewriter" charset="0"/>
              </a:rPr>
              <a:t>.”</a:t>
            </a:r>
            <a:endParaRPr lang="en-US" sz="2800" dirty="0">
              <a:solidFill>
                <a:srgbClr val="FF0000"/>
              </a:solidFill>
              <a:latin typeface="Georgia" panose="02040502050405020303" pitchFamily="18" charset="0"/>
              <a:ea typeface="ＭＳ Ｐゴシック" charset="0"/>
              <a:cs typeface="American Typewriter" charset="0"/>
            </a:endParaRPr>
          </a:p>
        </p:txBody>
      </p:sp>
      <p:pic>
        <p:nvPicPr>
          <p:cNvPr id="20486" name="Picture 6"/>
          <p:cNvPicPr>
            <a:picLocks noChangeAspect="1" noChangeArrowheads="1"/>
          </p:cNvPicPr>
          <p:nvPr/>
        </p:nvPicPr>
        <p:blipFill>
          <a:blip r:embed="rId5">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0487" name="Rectangle 7"/>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7700" b="1" dirty="0">
                <a:solidFill>
                  <a:schemeClr val="bg1"/>
                </a:solidFill>
                <a:latin typeface="Elephant" panose="02020904090505020303" pitchFamily="18" charset="0"/>
                <a:ea typeface="ＭＳ Ｐゴシック" charset="0"/>
                <a:cs typeface="Hoefler Text" charset="0"/>
                <a:sym typeface="Hoefler Text" charset="0"/>
              </a:rPr>
              <a:t>Reverence For God</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295593"/>
            <a:ext cx="120094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290972"/>
      </p:ext>
    </p:extLst>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0913"/>
            <a:ext cx="56388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048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3390900"/>
            <a:ext cx="83439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20483" name="Rectangle 3"/>
          <p:cNvSpPr>
            <a:spLocks/>
          </p:cNvSpPr>
          <p:nvPr/>
        </p:nvSpPr>
        <p:spPr bwMode="auto">
          <a:xfrm>
            <a:off x="5486400" y="3797300"/>
            <a:ext cx="6413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2800" b="1" u="sng" dirty="0" smtClean="0">
                <a:solidFill>
                  <a:schemeClr val="bg1"/>
                </a:solidFill>
                <a:latin typeface="Elephant" panose="02020904090505020303" pitchFamily="18" charset="0"/>
                <a:ea typeface="ＭＳ Ｐゴシック" charset="0"/>
                <a:cs typeface="American Typewriter" charset="0"/>
              </a:rPr>
              <a:t>Psalms 111:10</a:t>
            </a:r>
          </a:p>
          <a:p>
            <a:r>
              <a:rPr lang="en-US" sz="2800" baseline="31000" dirty="0" smtClean="0">
                <a:solidFill>
                  <a:srgbClr val="FF0000"/>
                </a:solidFill>
                <a:latin typeface="Georgia" panose="02040502050405020303" pitchFamily="18" charset="0"/>
                <a:ea typeface="ＭＳ Ｐゴシック" charset="0"/>
                <a:cs typeface="American Typewriter" charset="0"/>
              </a:rPr>
              <a:t>“</a:t>
            </a:r>
            <a:r>
              <a:rPr lang="en-US" dirty="0">
                <a:solidFill>
                  <a:srgbClr val="FF0000"/>
                </a:solidFill>
                <a:latin typeface="Georgia" panose="02040502050405020303" pitchFamily="18" charset="0"/>
                <a:ea typeface="ＭＳ Ｐゴシック" charset="0"/>
                <a:cs typeface="American Typewriter" charset="0"/>
              </a:rPr>
              <a:t>The fear of the LORD is the beginning of wisdom; A good understanding have all those who do His commandments. His praise endures forever</a:t>
            </a:r>
            <a:r>
              <a:rPr lang="en-US" sz="2800" dirty="0" smtClean="0">
                <a:solidFill>
                  <a:srgbClr val="FF0000"/>
                </a:solidFill>
                <a:latin typeface="Georgia" panose="02040502050405020303" pitchFamily="18" charset="0"/>
                <a:ea typeface="ＭＳ Ｐゴシック" charset="0"/>
                <a:cs typeface="American Typewriter" charset="0"/>
              </a:rPr>
              <a:t>.”</a:t>
            </a:r>
            <a:endParaRPr lang="en-US" sz="2800" dirty="0">
              <a:solidFill>
                <a:srgbClr val="FF0000"/>
              </a:solidFill>
              <a:latin typeface="Georgia" panose="02040502050405020303" pitchFamily="18" charset="0"/>
              <a:ea typeface="ＭＳ Ｐゴシック" charset="0"/>
              <a:cs typeface="American Typewriter" charset="0"/>
            </a:endParaRPr>
          </a:p>
        </p:txBody>
      </p:sp>
      <p:pic>
        <p:nvPicPr>
          <p:cNvPr id="20486" name="Picture 6"/>
          <p:cNvPicPr>
            <a:picLocks noChangeAspect="1" noChangeArrowheads="1"/>
          </p:cNvPicPr>
          <p:nvPr/>
        </p:nvPicPr>
        <p:blipFill>
          <a:blip r:embed="rId5">
            <a:alphaModFix amt="84000"/>
            <a:extLst>
              <a:ext uri="{28A0092B-C50C-407E-A947-70E740481C1C}">
                <a14:useLocalDpi xmlns:a14="http://schemas.microsoft.com/office/drawing/2010/main" val="0"/>
              </a:ext>
            </a:extLst>
          </a:blip>
          <a:srcRect/>
          <a:stretch>
            <a:fillRect/>
          </a:stretch>
        </p:blipFill>
        <p:spPr bwMode="auto">
          <a:xfrm>
            <a:off x="34925" y="2027238"/>
            <a:ext cx="12915900" cy="1346200"/>
          </a:xfrm>
          <a:prstGeom prst="rect">
            <a:avLst/>
          </a:prstGeom>
          <a:noFill/>
          <a:ln>
            <a:noFill/>
          </a:ln>
          <a:extLst>
            <a:ext uri="{909E8E84-426E-40DD-AFC4-6F175D3DCCD1}">
              <a14:hiddenFill xmlns:a14="http://schemas.microsoft.com/office/drawing/2010/main">
                <a:solidFill>
                  <a:srgbClr val="FFFFFF">
                    <a:alpha val="84000"/>
                  </a:srgbClr>
                </a:solidFill>
              </a14:hiddenFill>
            </a:ext>
            <a:ext uri="{91240B29-F687-4F45-9708-019B960494DF}">
              <a14:hiddenLine xmlns:a14="http://schemas.microsoft.com/office/drawing/2010/main" w="12700" cap="flat">
                <a:solidFill>
                  <a:srgbClr val="000000">
                    <a:alpha val="84000"/>
                  </a:srgbClr>
                </a:solidFill>
                <a:miter lim="800000"/>
                <a:headEnd/>
                <a:tailEnd/>
              </a14:hiddenLine>
            </a:ext>
          </a:extLst>
        </p:spPr>
      </p:pic>
      <p:sp>
        <p:nvSpPr>
          <p:cNvPr id="20487" name="Rectangle 7"/>
          <p:cNvSpPr>
            <a:spLocks/>
          </p:cNvSpPr>
          <p:nvPr/>
        </p:nvSpPr>
        <p:spPr bwMode="auto">
          <a:xfrm>
            <a:off x="584200" y="1714500"/>
            <a:ext cx="11836400" cy="1968500"/>
          </a:xfrm>
          <a:prstGeom prst="rect">
            <a:avLst/>
          </a:prstGeom>
          <a:noFill/>
          <a:ln>
            <a:noFill/>
          </a:ln>
          <a:effectLst>
            <a:outerShdw blurRad="152400" dist="76200" dir="221999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7700" b="1" dirty="0">
                <a:solidFill>
                  <a:schemeClr val="bg1"/>
                </a:solidFill>
                <a:latin typeface="Elephant" panose="02020904090505020303" pitchFamily="18" charset="0"/>
                <a:ea typeface="ＭＳ Ｐゴシック" charset="0"/>
                <a:cs typeface="Hoefler Text" charset="0"/>
                <a:sym typeface="Hoefler Text" charset="0"/>
              </a:rPr>
              <a:t>Reverence For God</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295593"/>
            <a:ext cx="120094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71146"/>
      </p:ext>
    </p:extLst>
  </p:cSld>
  <p:clrMapOvr>
    <a:masterClrMapping/>
  </p:clrMapOvr>
  <p:transition spd="med">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hoto - Horizont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Vertic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6 U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6 Up">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Photo - 6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Lef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Cent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110</TotalTime>
  <Pages>0</Pages>
  <Words>2154</Words>
  <Characters>0</Characters>
  <Application>Microsoft Office PowerPoint</Application>
  <PresentationFormat>Custom</PresentationFormat>
  <Lines>0</Lines>
  <Paragraphs>197</Paragraphs>
  <Slides>26</Slides>
  <Notes>26</Notes>
  <HiddenSlides>0</HiddenSlides>
  <MMClips>0</MMClips>
  <ScaleCrop>false</ScaleCrop>
  <HeadingPairs>
    <vt:vector size="4" baseType="variant">
      <vt:variant>
        <vt:lpstr>Theme</vt:lpstr>
      </vt:variant>
      <vt:variant>
        <vt:i4>13</vt:i4>
      </vt:variant>
      <vt:variant>
        <vt:lpstr>Slide Titles</vt:lpstr>
      </vt:variant>
      <vt:variant>
        <vt:i4>26</vt:i4>
      </vt:variant>
    </vt:vector>
  </HeadingPairs>
  <TitlesOfParts>
    <vt:vector size="39" baseType="lpstr">
      <vt:lpstr>Title &amp; Bullets</vt:lpstr>
      <vt:lpstr>Blank</vt:lpstr>
      <vt:lpstr>Title &amp; Bullets - 2 Column</vt:lpstr>
      <vt:lpstr>Title, Bullets &amp; Photo</vt:lpstr>
      <vt:lpstr>Title &amp; Bullets - Right</vt:lpstr>
      <vt:lpstr>Title - Top</vt:lpstr>
      <vt:lpstr>Bullets</vt:lpstr>
      <vt:lpstr>Title &amp; Bullets - Left</vt:lpstr>
      <vt:lpstr>Title - Center</vt:lpstr>
      <vt:lpstr>Title &amp; Subtitle</vt:lpstr>
      <vt:lpstr>Photo - Horizontal</vt:lpstr>
      <vt:lpstr>Photo - Vertical</vt:lpstr>
      <vt:lpstr>Photo - 6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Keith</dc:creator>
  <cp:lastModifiedBy>Keith Greer</cp:lastModifiedBy>
  <cp:revision>17</cp:revision>
  <cp:lastPrinted>2014-04-07T15:32:55Z</cp:lastPrinted>
  <dcterms:modified xsi:type="dcterms:W3CDTF">2014-04-07T15:33:44Z</dcterms:modified>
</cp:coreProperties>
</file>