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1ABE28-4883-4B18-BE43-49926FB1A2FE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58A715-2602-4461-B451-BE81BA2457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77211"/>
            <a:ext cx="8458200" cy="1222375"/>
          </a:xfrm>
        </p:spPr>
        <p:txBody>
          <a:bodyPr>
            <a:normAutofit/>
          </a:bodyPr>
          <a:lstStyle/>
          <a:p>
            <a:r>
              <a:rPr lang="en-US" sz="4200" b="1" dirty="0" smtClean="0"/>
              <a:t>Committed To Following Jesus</a:t>
            </a:r>
            <a:endParaRPr lang="en-US" sz="4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0"/>
            <a:ext cx="8458200" cy="914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Luke 9:57-62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9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 pledge to do something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Devotion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 promise to stick with something and see it through to the end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423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 pledge to do something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Devotion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 promise to stick with something and see it through to the end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“No one, having put his hand to the plow, and looking back, is fit for the kingdom of God” (Luke 9:62).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1834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Obstacles to overcome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The way is hard - </a:t>
            </a:r>
            <a:r>
              <a:rPr lang="en-US" dirty="0" smtClean="0"/>
              <a:t>v. 58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Family loyalty - </a:t>
            </a:r>
            <a:r>
              <a:rPr lang="en-US" dirty="0" smtClean="0"/>
              <a:t>vs. 59-61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“No one, having put his hand to the plow, and looking back, is fit for the kingdom of God” (Luke 9:62).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0730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Committed to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Loving God - </a:t>
            </a:r>
            <a:r>
              <a:rPr lang="en-US" dirty="0" smtClean="0"/>
              <a:t>Matt. 22:34-40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Serving God </a:t>
            </a:r>
            <a:r>
              <a:rPr lang="en-US" b="1" dirty="0"/>
              <a:t>-</a:t>
            </a:r>
            <a:r>
              <a:rPr lang="en-US" b="1" dirty="0" smtClean="0"/>
              <a:t> </a:t>
            </a:r>
            <a:r>
              <a:rPr lang="en-US" dirty="0" smtClean="0"/>
              <a:t>1 John 5:3; Eph. 2:10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Worshiping </a:t>
            </a:r>
            <a:r>
              <a:rPr lang="en-US" b="1" dirty="0"/>
              <a:t>God - </a:t>
            </a:r>
            <a:r>
              <a:rPr lang="en-US" dirty="0" smtClean="0"/>
              <a:t>John 4:23-24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“You shall love the Lord your God with all your heart, with all your soul, and with all your mind” (Matt. 22:37).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439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Committed to Spiritual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1 Peter 2:2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John 15:1-8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Galatians 5:22-23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“By this My Father is glorified, that you bear much fruit; so you will be My disciples”  (John 15:8).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0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Committed to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Work and Worship - </a:t>
            </a:r>
            <a:r>
              <a:rPr lang="en-US" dirty="0" smtClean="0"/>
              <a:t>Heb. 10:25; 2 Cor. 9:6-7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Organization </a:t>
            </a:r>
            <a:r>
              <a:rPr lang="en-US" b="1" dirty="0"/>
              <a:t>-</a:t>
            </a:r>
            <a:r>
              <a:rPr lang="en-US" b="1" dirty="0" smtClean="0"/>
              <a:t> </a:t>
            </a:r>
            <a:r>
              <a:rPr lang="en-US" dirty="0" smtClean="0"/>
              <a:t>Phil. 1:1; Heb. 13:17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Unity and Purity </a:t>
            </a:r>
            <a:r>
              <a:rPr lang="en-US" b="1" dirty="0"/>
              <a:t>- </a:t>
            </a:r>
            <a:r>
              <a:rPr lang="en-US" dirty="0" smtClean="0"/>
              <a:t>Eph. 4:1-6, 5:25-27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“…the Lord added to the church daily those who were being saved” (Acts 2:47).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0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Committed to Holy </a:t>
            </a:r>
            <a:r>
              <a:rPr lang="en-US" dirty="0" err="1" smtClean="0"/>
              <a:t>LivinG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2 Corinthians 6:17-7:1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1 Peter 2:11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2 Timothy 4:10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James 4:4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“But as He who called you is holy, you also be holy in all your conduct” (1 Pet. 1:15).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0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Committed to Following Jesus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Committed To God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Committed To Spiritual Growth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Committed To The Church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Committed To Holy Living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1000" y="4419600"/>
            <a:ext cx="4572000" cy="205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467874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“No one, having put his hand to the plow, and looking back, is fit for the kingdom of God” (Luke 9:62).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70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355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Committed To Following Jesus</vt:lpstr>
      <vt:lpstr>Commitment</vt:lpstr>
      <vt:lpstr>Commitment</vt:lpstr>
      <vt:lpstr>Obstacles to overcome</vt:lpstr>
      <vt:lpstr>1. Committed to God</vt:lpstr>
      <vt:lpstr>2. Committed to Spiritual Growth</vt:lpstr>
      <vt:lpstr>3. Committed to the church</vt:lpstr>
      <vt:lpstr>4. Committed to Holy LivinG</vt:lpstr>
      <vt:lpstr>Committed to Following Jesus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Committed To Following Jesus</dc:title>
  <dc:creator>Heath</dc:creator>
  <cp:lastModifiedBy>Guest</cp:lastModifiedBy>
  <cp:revision>12</cp:revision>
  <dcterms:created xsi:type="dcterms:W3CDTF">2014-03-01T13:04:34Z</dcterms:created>
  <dcterms:modified xsi:type="dcterms:W3CDTF">2014-03-31T02:33:54Z</dcterms:modified>
</cp:coreProperties>
</file>