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FCE601D-5776-4590-AAAB-5D7AE7DD73B9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C3FC52-188F-4458-849F-29E78009B83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Devil’s Lies About Evangelism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76434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“For </a:t>
            </a:r>
            <a:r>
              <a:rPr lang="en-US" sz="2400" dirty="0"/>
              <a:t>I am not ashamed of the gospel of Christ, for it is the power of God to salvation for everyone who believes, for the Jew first and also for the </a:t>
            </a:r>
            <a:r>
              <a:rPr lang="en-US" sz="2400" dirty="0" smtClean="0"/>
              <a:t>Greek” (Rom. 1:16).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00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1. No one is interested in the gospel.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Kings 19:14-18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Acts 16:9</a:t>
            </a:r>
            <a:endParaRPr lang="en-US" sz="3200" dirty="0"/>
          </a:p>
        </p:txBody>
      </p:sp>
      <p:pic>
        <p:nvPicPr>
          <p:cNvPr id="4" name="Picture 2" descr="http://ywmovement.org/wp-content/uploads/2011/02/sharingthegospelYW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48000"/>
            <a:ext cx="3925907" cy="29622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034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2. They will not obey the gospel.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Thessalonians 1:9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Timothy 1:12-15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Ezra 10:10-12, 44</a:t>
            </a:r>
            <a:endParaRPr lang="en-US" sz="3200" dirty="0"/>
          </a:p>
        </p:txBody>
      </p:sp>
      <p:pic>
        <p:nvPicPr>
          <p:cNvPr id="5122" name="Picture 2" descr="http://cape-law.com/wp-content/uploads/2012/12/Avoid-MassHealth-300x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927" y="3657600"/>
            <a:ext cx="3221180" cy="2362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3. Gospel Meetings don’t work anymore.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Corinthians 1:21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Isaiah 55:10-11</a:t>
            </a:r>
            <a:endParaRPr lang="en-US" sz="3200" dirty="0"/>
          </a:p>
        </p:txBody>
      </p:sp>
      <p:pic>
        <p:nvPicPr>
          <p:cNvPr id="4100" name="Picture 4" descr="http://www.blog.christurc.org/wp-content/uploads/2010/10/pew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107" y="3162301"/>
            <a:ext cx="3810000" cy="2857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4. We have to make the church more “visitor friendly.”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Corinthians 14:23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James 2:2-4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Psalm 89:7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1 Timothy 3:15</a:t>
            </a:r>
            <a:endParaRPr lang="en-US" sz="3200" dirty="0"/>
          </a:p>
        </p:txBody>
      </p:sp>
      <p:pic>
        <p:nvPicPr>
          <p:cNvPr id="3074" name="Picture 2" descr="http://drewzil.la/wordpress/wp-content/uploads/2013/02/WelcomeM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29026"/>
            <a:ext cx="4762500" cy="23812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5. You cannot do personal work.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Matthew 28:18-20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Acts 8:4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dirty="0" smtClean="0"/>
              <a:t>Exodus 3-4</a:t>
            </a:r>
            <a:endParaRPr lang="en-US" sz="3200" dirty="0"/>
          </a:p>
        </p:txBody>
      </p:sp>
      <p:pic>
        <p:nvPicPr>
          <p:cNvPr id="5" name="Picture 4" descr="http://religiondegreelink.com/sites/religiondegreelink.com/files/styles/large/public/field/image/shutterstock_91058504.jpg?itok=dmk7fgr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4448802" cy="2971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 Devil’s Lies About Evangelism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No one is interested in the gospel.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They will not obey the gospel. 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Gospel Meetings do not work anymore.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We have to make the church more “visitor friendly.”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You cannot do personal work. </a:t>
            </a:r>
          </a:p>
        </p:txBody>
      </p:sp>
    </p:spTree>
    <p:extLst>
      <p:ext uri="{BB962C8B-B14F-4D97-AF65-F5344CB8AC3E}">
        <p14:creationId xmlns:p14="http://schemas.microsoft.com/office/powerpoint/2010/main" val="5246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No one is interested in the gospel.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They will not obey the gospel. 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Gospel Meetings do not work anymore.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We have to make the church more “visitor friendly.”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You cannot do personal work.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1752600"/>
            <a:ext cx="6858000" cy="449580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81200" y="1981200"/>
            <a:ext cx="6400800" cy="4038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People </a:t>
            </a:r>
            <a:r>
              <a:rPr lang="en-US" sz="3200" u="sng" dirty="0" smtClean="0"/>
              <a:t>are</a:t>
            </a:r>
            <a:r>
              <a:rPr lang="en-US" sz="3200" dirty="0" smtClean="0"/>
              <a:t> interested in the gospel.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People </a:t>
            </a:r>
            <a:r>
              <a:rPr lang="en-US" sz="3200" u="sng" dirty="0" smtClean="0"/>
              <a:t>will</a:t>
            </a:r>
            <a:r>
              <a:rPr lang="en-US" sz="3200" dirty="0" smtClean="0"/>
              <a:t> obey the gospel. 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Gospel Meetings </a:t>
            </a:r>
            <a:r>
              <a:rPr lang="en-US" sz="3200" u="sng" dirty="0" smtClean="0"/>
              <a:t>do</a:t>
            </a:r>
            <a:r>
              <a:rPr lang="en-US" sz="3200" dirty="0" smtClean="0"/>
              <a:t> work.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The church must remain “God” and “gospel” centered.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200" dirty="0" smtClean="0"/>
              <a:t>I </a:t>
            </a:r>
            <a:r>
              <a:rPr lang="en-US" sz="3200" u="sng" dirty="0" smtClean="0"/>
              <a:t>can</a:t>
            </a:r>
            <a:r>
              <a:rPr lang="en-US" sz="3200" dirty="0" smtClean="0"/>
              <a:t> </a:t>
            </a:r>
            <a:r>
              <a:rPr lang="en-US" sz="3200" u="sng" dirty="0" smtClean="0"/>
              <a:t>do</a:t>
            </a:r>
            <a:r>
              <a:rPr lang="en-US" sz="3200" dirty="0" smtClean="0"/>
              <a:t> personal work.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 Devil’s Lies About 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255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The Devil’s Lies About Evangelism</vt:lpstr>
      <vt:lpstr>1. No one is interested in the gospel.</vt:lpstr>
      <vt:lpstr>2. They will not obey the gospel.</vt:lpstr>
      <vt:lpstr>3. Gospel Meetings don’t work anymore.</vt:lpstr>
      <vt:lpstr>4. We have to make the church more “visitor friendly.”</vt:lpstr>
      <vt:lpstr>5. You cannot do personal work.</vt:lpstr>
      <vt:lpstr>The Devil’s Lies About Evangelism</vt:lpstr>
      <vt:lpstr>The Devil’s Lies About Evangelism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Devil’s Lies About Evangelism</dc:title>
  <dc:creator>Heath</dc:creator>
  <cp:lastModifiedBy>Guest</cp:lastModifiedBy>
  <cp:revision>15</cp:revision>
  <dcterms:created xsi:type="dcterms:W3CDTF">2014-03-14T18:08:16Z</dcterms:created>
  <dcterms:modified xsi:type="dcterms:W3CDTF">2014-03-17T02:19:57Z</dcterms:modified>
</cp:coreProperties>
</file>