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2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8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3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8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9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9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0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5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17C21-B14D-4A87-9D6D-5FF2A5047D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29F7C-9E19-404F-9E7A-F65269160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2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ingchurchfurniture.net/wp-content/gallery/quote-gallery/upholstered-pews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35"/>
          <a:stretch/>
        </p:blipFill>
        <p:spPr bwMode="auto">
          <a:xfrm>
            <a:off x="1295400" y="3170958"/>
            <a:ext cx="6591300" cy="315364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To Treat the Brethren</a:t>
            </a:r>
            <a:endParaRPr lang="en-US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1981200"/>
            <a:ext cx="39624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1 Timothy 5:1-2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0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First Timothy 4:12-16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He is to be an </a:t>
            </a:r>
            <a:r>
              <a:rPr lang="en-US" dirty="0" smtClean="0">
                <a:solidFill>
                  <a:schemeClr val="bg1"/>
                </a:solidFill>
              </a:rPr>
              <a:t>example.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He is to give attention to (make a priority of) reading and teaching.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He is to use his </a:t>
            </a:r>
            <a:r>
              <a:rPr lang="en-US" dirty="0" smtClean="0">
                <a:solidFill>
                  <a:schemeClr val="bg1"/>
                </a:solidFill>
              </a:rPr>
              <a:t>gift/talents.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He is to give himself entirely to his </a:t>
            </a:r>
            <a:r>
              <a:rPr lang="en-US" dirty="0" smtClean="0">
                <a:solidFill>
                  <a:schemeClr val="bg1"/>
                </a:solidFill>
              </a:rPr>
              <a:t>work, that </a:t>
            </a:r>
            <a:r>
              <a:rPr lang="en-US" dirty="0">
                <a:solidFill>
                  <a:schemeClr val="bg1"/>
                </a:solidFill>
              </a:rPr>
              <a:t>his progress is evident before all. </a:t>
            </a:r>
          </a:p>
          <a:p>
            <a:r>
              <a:rPr lang="en-US" dirty="0">
                <a:solidFill>
                  <a:schemeClr val="bg1"/>
                </a:solidFill>
              </a:rPr>
              <a:t>He is to take heed to himself and his teaching</a:t>
            </a:r>
          </a:p>
        </p:txBody>
      </p:sp>
    </p:spTree>
    <p:extLst>
      <p:ext uri="{BB962C8B-B14F-4D97-AF65-F5344CB8AC3E}">
        <p14:creationId xmlns:p14="http://schemas.microsoft.com/office/powerpoint/2010/main" val="1638377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How does a young preacher survive his youth?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He does his work to the best of his </a:t>
            </a:r>
            <a:r>
              <a:rPr lang="en-US" b="1" dirty="0" smtClean="0">
                <a:solidFill>
                  <a:schemeClr val="bg1"/>
                </a:solidFill>
              </a:rPr>
              <a:t>ability -   1 </a:t>
            </a:r>
            <a:r>
              <a:rPr lang="en-US" b="1" dirty="0">
                <a:solidFill>
                  <a:schemeClr val="bg1"/>
                </a:solidFill>
              </a:rPr>
              <a:t>Tim. 4:12-16; 2 Tim. </a:t>
            </a:r>
            <a:r>
              <a:rPr lang="en-US" b="1" dirty="0" smtClean="0">
                <a:solidFill>
                  <a:schemeClr val="bg1"/>
                </a:solidFill>
              </a:rPr>
              <a:t>4:5</a:t>
            </a:r>
            <a:endParaRPr lang="en-US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He </a:t>
            </a:r>
            <a:r>
              <a:rPr lang="en-US" b="1" dirty="0">
                <a:solidFill>
                  <a:schemeClr val="bg1"/>
                </a:solidFill>
              </a:rPr>
              <a:t>learns how to get along with the brethren </a:t>
            </a:r>
            <a:r>
              <a:rPr lang="en-US" b="1" dirty="0" smtClean="0">
                <a:solidFill>
                  <a:schemeClr val="bg1"/>
                </a:solidFill>
              </a:rPr>
              <a:t>- 1 </a:t>
            </a:r>
            <a:r>
              <a:rPr lang="en-US" b="1" dirty="0">
                <a:solidFill>
                  <a:schemeClr val="bg1"/>
                </a:solidFill>
              </a:rPr>
              <a:t>Tim. </a:t>
            </a:r>
            <a:r>
              <a:rPr lang="en-US" b="1" dirty="0" smtClean="0">
                <a:solidFill>
                  <a:schemeClr val="bg1"/>
                </a:solidFill>
              </a:rPr>
              <a:t>5:1-2</a:t>
            </a:r>
            <a:endParaRPr lang="en-US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Young Preacher…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not rebuke an older man, but exhort him as a father, younger men as brothers,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older women as mothers, younger women as sisters, with all purity. </a:t>
            </a:r>
          </a:p>
          <a:p>
            <a:pPr marL="0" indent="0" algn="r">
              <a:buNone/>
            </a:pPr>
            <a:r>
              <a:rPr lang="en-US" dirty="0" smtClean="0"/>
              <a:t>1 Tim. 5:1-2</a:t>
            </a:r>
          </a:p>
        </p:txBody>
      </p:sp>
    </p:spTree>
    <p:extLst>
      <p:ext uri="{BB962C8B-B14F-4D97-AF65-F5344CB8AC3E}">
        <p14:creationId xmlns:p14="http://schemas.microsoft.com/office/powerpoint/2010/main" val="52600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All Members…</a:t>
            </a:r>
            <a:endParaRPr lang="en-US" sz="54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not rebuke an older man, but exhort him as a father, younger men as brothers,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older women as mothers, younger women as sisters, with all purity. </a:t>
            </a:r>
          </a:p>
          <a:p>
            <a:pPr marL="0" indent="0" algn="r">
              <a:buNone/>
            </a:pPr>
            <a:r>
              <a:rPr lang="en-US" dirty="0" smtClean="0"/>
              <a:t>1 Tim. 5:1-2</a:t>
            </a:r>
          </a:p>
        </p:txBody>
      </p:sp>
    </p:spTree>
    <p:extLst>
      <p:ext uri="{BB962C8B-B14F-4D97-AF65-F5344CB8AC3E}">
        <p14:creationId xmlns:p14="http://schemas.microsoft.com/office/powerpoint/2010/main" val="85210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“Be kindly affectionate to one another with brotherly love, in honor giving preference to one another.” </a:t>
            </a:r>
          </a:p>
          <a:p>
            <a:pPr marL="0" indent="0" algn="r">
              <a:buNone/>
            </a:pPr>
            <a:r>
              <a:rPr lang="en-US" dirty="0" smtClean="0"/>
              <a:t>Romans 12:10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8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I, therefore, the prisoner of the Lord, beseech you to walk worthy of the calling with which you were called,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all lowliness and gentleness, with longsuffering, bearing with one another in love,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endeavoring to keep the unity of the Spirit in the bond of peace.</a:t>
            </a:r>
          </a:p>
          <a:p>
            <a:pPr marL="0" indent="0" algn="r">
              <a:buNone/>
            </a:pPr>
            <a:r>
              <a:rPr lang="en-US" dirty="0" smtClean="0"/>
              <a:t>Ephesians 4:1-3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SzPct val="88000"/>
              <a:buFont typeface="+mj-lt"/>
              <a:buAutoNum type="arabicPeriod" startAt="12"/>
            </a:pPr>
            <a:r>
              <a:rPr lang="en-US" dirty="0" smtClean="0"/>
              <a:t>Therefore, as the elect of God, holy and beloved, put on tender mercies, kindness, humility, meekness, longsuffering; </a:t>
            </a:r>
          </a:p>
          <a:p>
            <a:pPr marL="514350" indent="-514350">
              <a:buSzPct val="88000"/>
              <a:buFont typeface="+mj-lt"/>
              <a:buAutoNum type="arabicPeriod" startAt="12"/>
            </a:pPr>
            <a:r>
              <a:rPr lang="en-US" dirty="0" smtClean="0"/>
              <a:t>bearing with one another, and forgiving one another, if anyone has a complaint against another; even as Christ forgave you, so you also must do.  </a:t>
            </a:r>
          </a:p>
          <a:p>
            <a:pPr marL="514350" indent="-514350">
              <a:buSzPct val="88000"/>
              <a:buFont typeface="+mj-lt"/>
              <a:buAutoNum type="arabicPeriod" startAt="12"/>
            </a:pPr>
            <a:r>
              <a:rPr lang="en-US" dirty="0" smtClean="0"/>
              <a:t>But above all these things put on love, which is the bond of perfection.</a:t>
            </a:r>
          </a:p>
          <a:p>
            <a:pPr marL="0" indent="0" algn="r">
              <a:buNone/>
            </a:pPr>
            <a:r>
              <a:rPr lang="en-US" dirty="0" smtClean="0"/>
              <a:t>Colossians 3:12-14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342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Treat the Brethren</vt:lpstr>
      <vt:lpstr>First Timothy 4:12-16</vt:lpstr>
      <vt:lpstr>How does a young preacher survive his youth?</vt:lpstr>
      <vt:lpstr>Young Preacher…</vt:lpstr>
      <vt:lpstr>All Members…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Treat the Brethren</dc:title>
  <dc:creator>Heath</dc:creator>
  <cp:lastModifiedBy>Guest</cp:lastModifiedBy>
  <cp:revision>6</cp:revision>
  <dcterms:created xsi:type="dcterms:W3CDTF">2014-02-22T19:10:19Z</dcterms:created>
  <dcterms:modified xsi:type="dcterms:W3CDTF">2014-02-23T22:47:30Z</dcterms:modified>
</cp:coreProperties>
</file>