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33B12B-C03F-4995-852C-0704AFE7C31D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2C7902-B20B-4D15-8948-1D113EA259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Lessons From the Ten Plagues of Egypt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86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91000"/>
              <a:buFont typeface="+mj-lt"/>
              <a:buAutoNum type="arabicPeriod"/>
            </a:pPr>
            <a:r>
              <a:rPr lang="en-US" sz="2800" b="1" dirty="0" smtClean="0"/>
              <a:t>God </a:t>
            </a:r>
            <a:r>
              <a:rPr lang="en-US" sz="2800" b="1" dirty="0"/>
              <a:t>Knows How To Protect His People</a:t>
            </a:r>
            <a:endParaRPr lang="en-US" sz="2800" dirty="0"/>
          </a:p>
          <a:p>
            <a:pPr marL="514350" indent="-514350">
              <a:buClrTx/>
              <a:buSzPct val="91000"/>
              <a:buFont typeface="+mj-lt"/>
              <a:buAutoNum type="arabicPeriod"/>
            </a:pPr>
            <a:r>
              <a:rPr lang="en-US" sz="2800" b="1" dirty="0" smtClean="0"/>
              <a:t>Sometimes </a:t>
            </a:r>
            <a:r>
              <a:rPr lang="en-US" sz="2800" b="1" dirty="0"/>
              <a:t>God Delivers Us Through Our Sorrows, Not From Them</a:t>
            </a:r>
            <a:endParaRPr lang="en-US" sz="2800" dirty="0"/>
          </a:p>
          <a:p>
            <a:pPr marL="514350" indent="-514350">
              <a:buClrTx/>
              <a:buSzPct val="91000"/>
              <a:buFont typeface="+mj-lt"/>
              <a:buAutoNum type="arabicPeriod"/>
            </a:pPr>
            <a:r>
              <a:rPr lang="en-US" sz="2800" b="1" dirty="0" smtClean="0"/>
              <a:t>The </a:t>
            </a:r>
            <a:r>
              <a:rPr lang="en-US" sz="2800" b="1" dirty="0"/>
              <a:t>Children of Israel Had To Do Something </a:t>
            </a:r>
            <a:endParaRPr lang="en-US" sz="2800" dirty="0" smtClean="0"/>
          </a:p>
          <a:p>
            <a:pPr marL="514350" indent="-514350">
              <a:buClrTx/>
              <a:buSzPct val="91000"/>
              <a:buFont typeface="+mj-lt"/>
              <a:buAutoNum type="arabicPeriod"/>
            </a:pPr>
            <a:r>
              <a:rPr lang="en-US" sz="2800" b="1" smtClean="0"/>
              <a:t>God’s Way Works </a:t>
            </a:r>
            <a:r>
              <a:rPr lang="en-US" sz="2800" b="1" dirty="0"/>
              <a:t>Best</a:t>
            </a:r>
            <a:endParaRPr lang="en-US" sz="2800" dirty="0"/>
          </a:p>
          <a:p>
            <a:pPr marL="514350" indent="-514350">
              <a:buClrTx/>
              <a:buSzPct val="91000"/>
              <a:buFont typeface="+mj-lt"/>
              <a:buAutoNum type="arabicPeriod"/>
            </a:pPr>
            <a:r>
              <a:rPr lang="en-US" sz="2800" b="1" dirty="0" smtClean="0"/>
              <a:t>The </a:t>
            </a:r>
            <a:r>
              <a:rPr lang="en-US" sz="2800" b="1" dirty="0"/>
              <a:t>Folly of Making Rash Vows But Not Keeping </a:t>
            </a:r>
            <a:r>
              <a:rPr lang="en-US" sz="2800" b="1" dirty="0" smtClean="0"/>
              <a:t>Them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the Ten Plagues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Lessons From the Ten Plagues of Egypt</vt:lpstr>
      <vt:lpstr>Lessons From the Ten Plagues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3</cp:revision>
  <dcterms:created xsi:type="dcterms:W3CDTF">2014-02-15T20:16:45Z</dcterms:created>
  <dcterms:modified xsi:type="dcterms:W3CDTF">2014-02-17T14:39:56Z</dcterms:modified>
</cp:coreProperties>
</file>