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61" r:id="rId5"/>
    <p:sldId id="262" r:id="rId6"/>
    <p:sldId id="260" r:id="rId7"/>
    <p:sldId id="263" r:id="rId8"/>
    <p:sldId id="264" r:id="rId9"/>
    <p:sldId id="266" r:id="rId10"/>
    <p:sldId id="267" r:id="rId11"/>
    <p:sldId id="268" r:id="rId12"/>
    <p:sldId id="273" r:id="rId13"/>
    <p:sldId id="269" r:id="rId14"/>
    <p:sldId id="265" r:id="rId15"/>
    <p:sldId id="25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1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3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4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7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2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3A699-330E-494F-BE22-3244E1AB564E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CC037-AAD2-405C-8DFC-8F5F2707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Plagues of 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914400"/>
          </a:xfrm>
        </p:spPr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chemeClr val="bg1"/>
                </a:solidFill>
              </a:rPr>
              <a:t>Exodus 7-12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.bp.blogspot.com/-CvCqcZzzxcU/T8M-Zk_nkvI/AAAAAAAADVQ/1Iu83LhFuE4/s1600/Ten-Plag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698"/>
            <a:ext cx="8763000" cy="485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 Hail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95900" cy="4525963"/>
          </a:xfrm>
        </p:spPr>
        <p:txBody>
          <a:bodyPr/>
          <a:lstStyle/>
          <a:p>
            <a:r>
              <a:rPr lang="en-US" dirty="0" smtClean="0"/>
              <a:t>Exodus 9:13-26</a:t>
            </a:r>
          </a:p>
          <a:p>
            <a:pPr lvl="0"/>
            <a:r>
              <a:rPr lang="en-US" dirty="0"/>
              <a:t>Nut, the goddess of the sky, could not prevent the hail.</a:t>
            </a:r>
          </a:p>
          <a:p>
            <a:pPr lvl="0"/>
            <a:r>
              <a:rPr lang="en-US" dirty="0"/>
              <a:t>Isis and Seth, gods of agriculture, could not protect the crops. </a:t>
            </a:r>
          </a:p>
          <a:p>
            <a:endParaRPr lang="en-US" dirty="0"/>
          </a:p>
        </p:txBody>
      </p:sp>
      <p:pic>
        <p:nvPicPr>
          <p:cNvPr id="9218" name="Picture 2" descr="http://i168.photobucket.com/albums/u187/Thundercrack3/FieryHail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581524"/>
            <a:ext cx="2857500" cy="1895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1.hubimg.com/u/3348492_f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447800"/>
            <a:ext cx="1498600" cy="2983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8. Locusts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Exodus 10:1-20</a:t>
            </a:r>
          </a:p>
          <a:p>
            <a:r>
              <a:rPr lang="en-US" dirty="0" smtClean="0"/>
              <a:t>Servants </a:t>
            </a:r>
            <a:r>
              <a:rPr lang="en-US" dirty="0"/>
              <a:t>of Pharaoh </a:t>
            </a:r>
            <a:r>
              <a:rPr lang="en-US" dirty="0" smtClean="0"/>
              <a:t>proclaim </a:t>
            </a:r>
            <a:r>
              <a:rPr lang="en-US" i="1" dirty="0"/>
              <a:t>“Egypt is destroyed”</a:t>
            </a:r>
            <a:r>
              <a:rPr lang="en-US" dirty="0"/>
              <a:t> (v. 7). </a:t>
            </a:r>
            <a:endParaRPr lang="en-US" dirty="0" smtClean="0"/>
          </a:p>
          <a:p>
            <a:pPr lvl="0"/>
            <a:r>
              <a:rPr lang="en-US" dirty="0"/>
              <a:t>The locusts </a:t>
            </a:r>
            <a:r>
              <a:rPr lang="en-US" dirty="0" smtClean="0"/>
              <a:t>devoured                                             all vegetation </a:t>
            </a:r>
            <a:r>
              <a:rPr lang="en-US" dirty="0"/>
              <a:t>that </a:t>
            </a:r>
            <a:r>
              <a:rPr lang="en-US" dirty="0" smtClean="0"/>
              <a:t>                                                had </a:t>
            </a:r>
            <a:r>
              <a:rPr lang="en-US" dirty="0"/>
              <a:t>not been </a:t>
            </a:r>
            <a:r>
              <a:rPr lang="en-US" dirty="0" smtClean="0"/>
              <a:t>                                                    destroyed </a:t>
            </a:r>
            <a:r>
              <a:rPr lang="en-US" dirty="0"/>
              <a:t>by the </a:t>
            </a:r>
            <a:r>
              <a:rPr lang="en-US" dirty="0" smtClean="0"/>
              <a:t>                                                       hail.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://patdollard.com/wp-content/uploads/2013/03/2013-634974972611713158-1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4058"/>
            <a:ext cx="4270375" cy="25529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 Darkness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Exodus 10:21-29</a:t>
            </a:r>
          </a:p>
          <a:p>
            <a:r>
              <a:rPr lang="en-US" dirty="0"/>
              <a:t>This was not an eclipse or </a:t>
            </a:r>
            <a:r>
              <a:rPr lang="en-US" dirty="0" smtClean="0"/>
              <a:t>                                        a </a:t>
            </a:r>
            <a:r>
              <a:rPr lang="en-US" dirty="0"/>
              <a:t>dust storm. </a:t>
            </a:r>
          </a:p>
          <a:p>
            <a:pPr lvl="0"/>
            <a:r>
              <a:rPr lang="en-US" dirty="0"/>
              <a:t>The darkness was </a:t>
            </a:r>
            <a:r>
              <a:rPr lang="en-US" i="1" dirty="0"/>
              <a:t>“felt”</a:t>
            </a:r>
            <a:r>
              <a:rPr lang="en-US" dirty="0"/>
              <a:t> (v. 21).</a:t>
            </a:r>
          </a:p>
          <a:p>
            <a:pPr lvl="0"/>
            <a:r>
              <a:rPr lang="en-US" dirty="0"/>
              <a:t>It was a </a:t>
            </a:r>
            <a:r>
              <a:rPr lang="en-US" i="1" dirty="0"/>
              <a:t>“thick”</a:t>
            </a:r>
            <a:r>
              <a:rPr lang="en-US" dirty="0"/>
              <a:t> darkness (v. 22).</a:t>
            </a:r>
          </a:p>
          <a:p>
            <a:pPr lvl="0"/>
            <a:r>
              <a:rPr lang="en-US" dirty="0"/>
              <a:t>The children of Israel had </a:t>
            </a:r>
            <a:r>
              <a:rPr lang="en-US" dirty="0" smtClean="0"/>
              <a:t>light,                                the </a:t>
            </a:r>
            <a:r>
              <a:rPr lang="en-US" dirty="0"/>
              <a:t>Egyptians could not see </a:t>
            </a:r>
            <a:r>
              <a:rPr lang="en-US" dirty="0" smtClean="0"/>
              <a:t>                                          one </a:t>
            </a:r>
            <a:r>
              <a:rPr lang="en-US" dirty="0"/>
              <a:t>another (v. 23). </a:t>
            </a:r>
          </a:p>
          <a:p>
            <a:endParaRPr lang="en-US" dirty="0"/>
          </a:p>
        </p:txBody>
      </p:sp>
      <p:pic>
        <p:nvPicPr>
          <p:cNvPr id="11270" name="Picture 6" descr="http://upload.wikimedia.org/wikipedia/commons/thumb/0/0d/Re-Horakhty.svg/350px-Re-Horakht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07948"/>
            <a:ext cx="1921271" cy="421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1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 Darkness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Exodus 10:21-29</a:t>
            </a:r>
          </a:p>
          <a:p>
            <a:pPr lvl="0"/>
            <a:r>
              <a:rPr lang="en-US" dirty="0" smtClean="0"/>
              <a:t>Demonstrated </a:t>
            </a:r>
            <a:r>
              <a:rPr lang="en-US" dirty="0"/>
              <a:t>God’s power over </a:t>
            </a:r>
            <a:r>
              <a:rPr lang="en-US" dirty="0" smtClean="0"/>
              <a:t>                              Ra</a:t>
            </a:r>
            <a:r>
              <a:rPr lang="en-US" dirty="0"/>
              <a:t>, the sun god of Egypt.</a:t>
            </a:r>
          </a:p>
          <a:p>
            <a:pPr lvl="0"/>
            <a:r>
              <a:rPr lang="en-US" dirty="0" smtClean="0"/>
              <a:t>Considered </a:t>
            </a:r>
            <a:r>
              <a:rPr lang="en-US" dirty="0"/>
              <a:t>one of the most </a:t>
            </a:r>
            <a:r>
              <a:rPr lang="en-US" dirty="0" smtClean="0"/>
              <a:t>                                   powerful </a:t>
            </a:r>
            <a:r>
              <a:rPr lang="en-US" dirty="0"/>
              <a:t>and important gods </a:t>
            </a:r>
            <a:r>
              <a:rPr lang="en-US" dirty="0" smtClean="0"/>
              <a:t>                             of </a:t>
            </a:r>
            <a:r>
              <a:rPr lang="en-US" dirty="0"/>
              <a:t>Egypt. </a:t>
            </a:r>
          </a:p>
          <a:p>
            <a:pPr lvl="0"/>
            <a:r>
              <a:rPr lang="en-US" dirty="0"/>
              <a:t>Pharaoh himself was believed to </a:t>
            </a:r>
            <a:r>
              <a:rPr lang="en-US" dirty="0" smtClean="0"/>
              <a:t>                                    be </a:t>
            </a:r>
            <a:r>
              <a:rPr lang="en-US" dirty="0"/>
              <a:t>the embodiment of Ra. </a:t>
            </a:r>
          </a:p>
          <a:p>
            <a:endParaRPr lang="en-US" dirty="0"/>
          </a:p>
        </p:txBody>
      </p:sp>
      <p:pic>
        <p:nvPicPr>
          <p:cNvPr id="11270" name="Picture 6" descr="http://upload.wikimedia.org/wikipedia/commons/thumb/0/0d/Re-Horakhty.svg/350px-Re-Horakht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07948"/>
            <a:ext cx="1921271" cy="421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10. Death of Firstborn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Exodus 11:4-8, 12:29-30</a:t>
            </a:r>
          </a:p>
          <a:p>
            <a:pPr lvl="0"/>
            <a:r>
              <a:rPr lang="en-US" dirty="0"/>
              <a:t>Anubis, the Egyptian god of the dead.</a:t>
            </a:r>
          </a:p>
          <a:p>
            <a:pPr lvl="0"/>
            <a:r>
              <a:rPr lang="en-US" dirty="0" err="1"/>
              <a:t>Selket</a:t>
            </a:r>
            <a:r>
              <a:rPr lang="en-US" dirty="0"/>
              <a:t>, the god who guarded life.</a:t>
            </a:r>
          </a:p>
          <a:p>
            <a:pPr lvl="0"/>
            <a:r>
              <a:rPr lang="en-US" dirty="0" err="1"/>
              <a:t>Renenutet</a:t>
            </a:r>
            <a:r>
              <a:rPr lang="en-US" dirty="0"/>
              <a:t>, </a:t>
            </a:r>
            <a:r>
              <a:rPr lang="en-US" dirty="0" smtClean="0"/>
              <a:t>cobra </a:t>
            </a:r>
            <a:r>
              <a:rPr lang="en-US" dirty="0"/>
              <a:t>goddess and </a:t>
            </a:r>
            <a:r>
              <a:rPr lang="en-US" dirty="0" smtClean="0"/>
              <a:t>                          guardian </a:t>
            </a:r>
            <a:r>
              <a:rPr lang="en-US" dirty="0"/>
              <a:t>of Pharaoh.</a:t>
            </a:r>
          </a:p>
          <a:p>
            <a:endParaRPr lang="en-US" dirty="0"/>
          </a:p>
        </p:txBody>
      </p:sp>
      <p:pic>
        <p:nvPicPr>
          <p:cNvPr id="12290" name="Picture 2" descr="http://st-listas.20minutos.es/images/2010-06/229713/2468006_249px.jpg?1289761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31748"/>
            <a:ext cx="23717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ncientegyptonline.co.uk/images/Anubi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26289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upload.wikimedia.org/wikipedia/commons/thumb/6/60/Serket.svg/350px-Serke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44" y="2886074"/>
            <a:ext cx="169556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 of Plagues Upon Egyptians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They were tortured by the very things they worshiped. </a:t>
            </a:r>
          </a:p>
          <a:p>
            <a:pPr lvl="0"/>
            <a:r>
              <a:rPr lang="en-US" dirty="0" smtClean="0"/>
              <a:t>Moses </a:t>
            </a:r>
            <a:r>
              <a:rPr lang="en-US" dirty="0"/>
              <a:t>and the Children of Israel gained favor in the eyes of the people of Egypt. </a:t>
            </a:r>
          </a:p>
          <a:p>
            <a:pPr lvl="0"/>
            <a:r>
              <a:rPr lang="en-US" dirty="0"/>
              <a:t>Many of </a:t>
            </a:r>
            <a:r>
              <a:rPr lang="en-US" dirty="0" smtClean="0"/>
              <a:t>them </a:t>
            </a:r>
            <a:r>
              <a:rPr lang="en-US" dirty="0"/>
              <a:t>were able to </a:t>
            </a:r>
            <a:r>
              <a:rPr lang="en-US" dirty="0" smtClean="0"/>
              <a:t>realize </a:t>
            </a:r>
            <a:r>
              <a:rPr lang="en-US" dirty="0"/>
              <a:t>there </a:t>
            </a:r>
            <a:r>
              <a:rPr lang="en-US" dirty="0" smtClean="0"/>
              <a:t>is </a:t>
            </a:r>
            <a:r>
              <a:rPr lang="en-US" dirty="0"/>
              <a:t>no god like the God of </a:t>
            </a:r>
            <a:r>
              <a:rPr lang="en-US" dirty="0" smtClean="0"/>
              <a:t>Israel </a:t>
            </a:r>
            <a:r>
              <a:rPr lang="en-US" dirty="0"/>
              <a:t>(Ps. 86:8). </a:t>
            </a:r>
          </a:p>
          <a:p>
            <a:endParaRPr lang="en-US" dirty="0"/>
          </a:p>
        </p:txBody>
      </p:sp>
      <p:pic>
        <p:nvPicPr>
          <p:cNvPr id="2050" name="Picture 2" descr="http://www.animationworks.nl/gallery/illustration/Large/L15_Wilschut_Illustratie_Kinderbijbel_plag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2" b="34579"/>
          <a:stretch/>
        </p:blipFill>
        <p:spPr bwMode="auto">
          <a:xfrm>
            <a:off x="0" y="5079422"/>
            <a:ext cx="9144000" cy="17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About Us?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“Who is the Lord, that I should obey His </a:t>
            </a:r>
            <a:r>
              <a:rPr lang="en-US" dirty="0" smtClean="0"/>
              <a:t>voice?” </a:t>
            </a:r>
            <a:r>
              <a:rPr lang="en-US" dirty="0"/>
              <a:t>(Ex. 5:2</a:t>
            </a:r>
            <a:r>
              <a:rPr lang="en-US" dirty="0" smtClean="0"/>
              <a:t>)</a:t>
            </a:r>
          </a:p>
          <a:p>
            <a:endParaRPr lang="en-US" sz="1200" dirty="0" smtClean="0"/>
          </a:p>
          <a:p>
            <a:r>
              <a:rPr lang="en-US" dirty="0" smtClean="0"/>
              <a:t>How long is it going to take before you realize who the Lord is and choose to obey His voice? </a:t>
            </a:r>
            <a:endParaRPr lang="en-US" dirty="0"/>
          </a:p>
        </p:txBody>
      </p:sp>
      <p:pic>
        <p:nvPicPr>
          <p:cNvPr id="2050" name="Picture 2" descr="http://www.animationworks.nl/gallery/illustration/Large/L15_Wilschut_Illustratie_Kinderbijbel_plag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2" b="34579"/>
          <a:stretch/>
        </p:blipFill>
        <p:spPr bwMode="auto">
          <a:xfrm>
            <a:off x="0" y="5079422"/>
            <a:ext cx="9144000" cy="17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41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“Who is the Lord, that I should obey His voice to let Israel go? I do not know the Lord, nor will I let Israel go” (Ex. 5:2). </a:t>
            </a:r>
            <a:endParaRPr lang="en-US" b="1" dirty="0"/>
          </a:p>
        </p:txBody>
      </p:sp>
      <p:pic>
        <p:nvPicPr>
          <p:cNvPr id="1026" name="Picture 2" descr="http://www.bible-history.com/ibh/images/fullsized/pharaoh_upon_his_thron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/>
        </p:blipFill>
        <p:spPr bwMode="auto">
          <a:xfrm>
            <a:off x="5410200" y="1744821"/>
            <a:ext cx="3267075" cy="46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1828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“Against all the gods of </a:t>
            </a:r>
            <a:r>
              <a:rPr lang="en-US" b="1" dirty="0" smtClean="0"/>
              <a:t>Egypt I </a:t>
            </a:r>
            <a:r>
              <a:rPr lang="en-US" b="1" dirty="0"/>
              <a:t>will execute judgment: I am the Lord” (Ex. 12:12).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animationworks.nl/gallery/illustration/Large/L15_Wilschut_Illustratie_Kinderbijbel_plag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2" b="34579"/>
          <a:stretch/>
        </p:blipFill>
        <p:spPr bwMode="auto">
          <a:xfrm>
            <a:off x="0" y="2514600"/>
            <a:ext cx="9144000" cy="17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0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Water Turned Into Blood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Exodus 7:14-25</a:t>
            </a:r>
          </a:p>
          <a:p>
            <a:r>
              <a:rPr lang="en-US" dirty="0" smtClean="0"/>
              <a:t>The Nile River was worshiped as a god.</a:t>
            </a:r>
          </a:p>
          <a:p>
            <a:r>
              <a:rPr lang="en-US" dirty="0" smtClean="0"/>
              <a:t>God made the object of their worship loathsome to them (v. 18).</a:t>
            </a:r>
          </a:p>
          <a:p>
            <a:r>
              <a:rPr lang="en-US" dirty="0" smtClean="0"/>
              <a:t>Pharaoh had commanded                                          the male children born to                                    the Hebrews be cast into                                             the river (Ex. 1:22). </a:t>
            </a:r>
          </a:p>
          <a:p>
            <a:endParaRPr lang="en-US" dirty="0"/>
          </a:p>
        </p:txBody>
      </p:sp>
      <p:pic>
        <p:nvPicPr>
          <p:cNvPr id="4098" name="Picture 2" descr="http://raebear.net/faith/biblestudy/revelation/river-bl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857500" cy="2466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Frogs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Exodus 8:1-15</a:t>
            </a:r>
          </a:p>
          <a:p>
            <a:r>
              <a:rPr lang="en-US" dirty="0" err="1" smtClean="0"/>
              <a:t>Heqet</a:t>
            </a:r>
            <a:r>
              <a:rPr lang="en-US" dirty="0" smtClean="0"/>
              <a:t> was a frog-headed deity; goddess of childbirth, creation, and grain germination.</a:t>
            </a:r>
          </a:p>
          <a:p>
            <a:r>
              <a:rPr lang="en-US" dirty="0" smtClean="0"/>
              <a:t>Pharaoh’s magicians could not remove the frogs. </a:t>
            </a:r>
            <a:endParaRPr lang="en-US" dirty="0"/>
          </a:p>
        </p:txBody>
      </p:sp>
      <p:pic>
        <p:nvPicPr>
          <p:cNvPr id="5122" name="Picture 2" descr="https://encrypted-tbn3.gstatic.com/images?q=tbn:ANd9GcRUpOcIHqXgzeWmv8HgtDpP2Tux761UFRdeSI2p7VN8SGpSJHX8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724150" cy="1952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ouregypt.net/images/touregypt/heq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1514475" cy="13716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Lice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Exodus 8:16-19</a:t>
            </a:r>
          </a:p>
          <a:p>
            <a:pPr lvl="0"/>
            <a:r>
              <a:rPr lang="en-US" dirty="0"/>
              <a:t>One who was infected with lice was considered impure. </a:t>
            </a:r>
          </a:p>
          <a:p>
            <a:pPr lvl="0"/>
            <a:r>
              <a:rPr lang="en-US" dirty="0" smtClean="0"/>
              <a:t>This </a:t>
            </a:r>
            <a:r>
              <a:rPr lang="en-US" dirty="0"/>
              <a:t>plague </a:t>
            </a:r>
            <a:r>
              <a:rPr lang="en-US" dirty="0" smtClean="0"/>
              <a:t>halted </a:t>
            </a:r>
            <a:r>
              <a:rPr lang="en-US" dirty="0"/>
              <a:t>all religious practice in Egypt.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livius.org/a/2/egypt/egypt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1647825" cy="1559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hotos1.blogger.com/blogger/3716/526/1600/Plague%203%20-%20L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7" y="4519678"/>
            <a:ext cx="3193473" cy="19096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Flies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933950"/>
          </a:xfrm>
        </p:spPr>
        <p:txBody>
          <a:bodyPr>
            <a:normAutofit/>
          </a:bodyPr>
          <a:lstStyle/>
          <a:p>
            <a:r>
              <a:rPr lang="en-US" dirty="0" smtClean="0"/>
              <a:t>Exodus 8:20-32</a:t>
            </a:r>
          </a:p>
          <a:p>
            <a:pPr lvl="0"/>
            <a:r>
              <a:rPr lang="en-US" dirty="0"/>
              <a:t>This plague demonstrated God’s power over Beelzebub, the god who was said to protect Egypt from swarms of flies and other insects. </a:t>
            </a:r>
          </a:p>
          <a:p>
            <a:pPr lvl="0"/>
            <a:r>
              <a:rPr lang="en-US" dirty="0"/>
              <a:t>Goshen was spared from the swarms of flies (v. 22</a:t>
            </a:r>
            <a:r>
              <a:rPr lang="en-US" dirty="0" smtClean="0"/>
              <a:t>).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sarahbmartin.files.wordpress.com/2010/07/imgfullsiz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00250"/>
            <a:ext cx="2707386" cy="3562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Death of Livestock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Exodus 9:1-7</a:t>
            </a:r>
          </a:p>
          <a:p>
            <a:pPr lvl="0"/>
            <a:r>
              <a:rPr lang="en-US" dirty="0" err="1"/>
              <a:t>Apis</a:t>
            </a:r>
            <a:r>
              <a:rPr lang="en-US" dirty="0"/>
              <a:t>, a sacred bull, was an object of their worship.</a:t>
            </a:r>
          </a:p>
          <a:p>
            <a:pPr lvl="0"/>
            <a:r>
              <a:rPr lang="en-US" dirty="0" err="1"/>
              <a:t>Hathor</a:t>
            </a:r>
            <a:r>
              <a:rPr lang="en-US" dirty="0"/>
              <a:t>, goddess of beauty, love, joy, was represented by a cow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http://www.trzybiada.pl/obrazki_zdjecia/135-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9294"/>
            <a:ext cx="4038600" cy="21505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7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Boils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Exodus 9:8-12</a:t>
            </a:r>
          </a:p>
          <a:p>
            <a:pPr lvl="0"/>
            <a:r>
              <a:rPr lang="en-US" i="1" dirty="0"/>
              <a:t>Furnace</a:t>
            </a:r>
            <a:r>
              <a:rPr lang="en-US" dirty="0"/>
              <a:t> was a brick </a:t>
            </a:r>
            <a:r>
              <a:rPr lang="en-US" i="1" dirty="0"/>
              <a:t>kiln</a:t>
            </a:r>
            <a:r>
              <a:rPr lang="en-US" dirty="0"/>
              <a:t> (NASV, ESV) - a source of agony to </a:t>
            </a:r>
            <a:r>
              <a:rPr lang="en-US" dirty="0" smtClean="0"/>
              <a:t>the Children of Israel</a:t>
            </a:r>
            <a:r>
              <a:rPr lang="en-US" dirty="0"/>
              <a:t>. 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magicians with Pharaoh </a:t>
            </a:r>
            <a:r>
              <a:rPr lang="en-US" dirty="0" smtClean="0"/>
              <a:t>realized </a:t>
            </a:r>
            <a:r>
              <a:rPr lang="en-US" dirty="0"/>
              <a:t>they were powerless before the God </a:t>
            </a:r>
            <a:r>
              <a:rPr lang="en-US" dirty="0" smtClean="0"/>
              <a:t>                          of </a:t>
            </a:r>
            <a:r>
              <a:rPr lang="en-US" dirty="0"/>
              <a:t>Moses and withdrew </a:t>
            </a:r>
            <a:r>
              <a:rPr lang="en-US" dirty="0" smtClean="0"/>
              <a:t>                         themselves </a:t>
            </a:r>
            <a:r>
              <a:rPr lang="en-US" dirty="0"/>
              <a:t>from aiding Pharaoh </a:t>
            </a:r>
            <a:r>
              <a:rPr lang="en-US" dirty="0" smtClean="0"/>
              <a:t>                             in the confrontation (v. 11).  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http://www.calvary-kids-pages.com/ex11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09683"/>
            <a:ext cx="2162175" cy="25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594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Plagues of Egypt</vt:lpstr>
      <vt:lpstr>PowerPoint Presentation</vt:lpstr>
      <vt:lpstr>PowerPoint Presentation</vt:lpstr>
      <vt:lpstr>1. Water Turned Into Blood</vt:lpstr>
      <vt:lpstr>2. Frogs</vt:lpstr>
      <vt:lpstr>3. Lice</vt:lpstr>
      <vt:lpstr>4. Flies</vt:lpstr>
      <vt:lpstr>5. Death of Livestock</vt:lpstr>
      <vt:lpstr>6. Boils</vt:lpstr>
      <vt:lpstr>7. Hail</vt:lpstr>
      <vt:lpstr>8. Locusts</vt:lpstr>
      <vt:lpstr>9. Darkness</vt:lpstr>
      <vt:lpstr>9. Darkness</vt:lpstr>
      <vt:lpstr>10. Death of Firstborn</vt:lpstr>
      <vt:lpstr>Effect of Plagues Upon Egyptians</vt:lpstr>
      <vt:lpstr>What About Us?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Plagues of Egypt</dc:title>
  <dc:creator>Heath</dc:creator>
  <cp:lastModifiedBy>Guest</cp:lastModifiedBy>
  <cp:revision>21</cp:revision>
  <dcterms:created xsi:type="dcterms:W3CDTF">2014-01-31T18:24:41Z</dcterms:created>
  <dcterms:modified xsi:type="dcterms:W3CDTF">2014-02-03T14:44:40Z</dcterms:modified>
</cp:coreProperties>
</file>