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FC43F1-27ED-4377-AB5E-84368E923424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7E79597-BE8F-42BF-AC3C-A9DF308B69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305800" cy="1981200"/>
          </a:xfrm>
        </p:spPr>
        <p:txBody>
          <a:bodyPr/>
          <a:lstStyle/>
          <a:p>
            <a:r>
              <a:rPr lang="en-US" sz="6000" b="1" dirty="0" smtClean="0"/>
              <a:t>Psalms 127 &amp; 128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21540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/>
            </a:pPr>
            <a:r>
              <a:rPr lang="en-US" sz="3200" dirty="0" smtClean="0"/>
              <a:t>Except the Lord build the house, they </a:t>
            </a:r>
            <a:r>
              <a:rPr lang="en-US" sz="3200" dirty="0" err="1" smtClean="0"/>
              <a:t>labour</a:t>
            </a:r>
            <a:r>
              <a:rPr lang="en-US" sz="3200" dirty="0" smtClean="0"/>
              <a:t> in vain that build it: except the Lord keep the city, the watchman </a:t>
            </a:r>
            <a:r>
              <a:rPr lang="en-US" sz="3200" dirty="0" err="1" smtClean="0"/>
              <a:t>waketh</a:t>
            </a:r>
            <a:r>
              <a:rPr lang="en-US" sz="3200" dirty="0" smtClean="0"/>
              <a:t> but in vain.</a:t>
            </a:r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/>
            </a:pPr>
            <a:endParaRPr lang="en-US" sz="800" dirty="0" smtClean="0"/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/>
            </a:pPr>
            <a:r>
              <a:rPr lang="en-US" sz="3200" dirty="0" smtClean="0"/>
              <a:t>It is vain for you to rise up early, to sit up late, to eat the bread of sorrows: for so he </a:t>
            </a:r>
            <a:r>
              <a:rPr lang="en-US" sz="3200" dirty="0" err="1" smtClean="0"/>
              <a:t>giveth</a:t>
            </a:r>
            <a:r>
              <a:rPr lang="en-US" sz="3200" dirty="0" smtClean="0"/>
              <a:t> his beloved sleep.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Psalm 127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9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3"/>
            </a:pPr>
            <a:r>
              <a:rPr lang="en-US" sz="3200" dirty="0" smtClean="0"/>
              <a:t>Lo, children are an heritage of the Lord: and the fruit of the womb is his reward.</a:t>
            </a:r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3"/>
            </a:pPr>
            <a:endParaRPr lang="en-US" sz="800" dirty="0" smtClean="0"/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3"/>
            </a:pPr>
            <a:r>
              <a:rPr lang="en-US" sz="3200" dirty="0" smtClean="0"/>
              <a:t>As arrows are in the hand of a mighty man; so are children of the youth.</a:t>
            </a:r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3"/>
            </a:pPr>
            <a:endParaRPr lang="en-US" sz="800" dirty="0" smtClean="0"/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3"/>
            </a:pPr>
            <a:r>
              <a:rPr lang="en-US" sz="3200" dirty="0" smtClean="0"/>
              <a:t>Happy is the man that hath his quiver full of them: they shall not be ashamed, but they shall speak with the enemies in the gate.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Psalm 127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/>
            </a:pPr>
            <a:r>
              <a:rPr lang="en-US" sz="3200" dirty="0" smtClean="0"/>
              <a:t>Blessed is every one that </a:t>
            </a:r>
            <a:r>
              <a:rPr lang="en-US" sz="3200" dirty="0" err="1" smtClean="0"/>
              <a:t>feareth</a:t>
            </a:r>
            <a:r>
              <a:rPr lang="en-US" sz="3200" dirty="0" smtClean="0"/>
              <a:t> the Lord; that </a:t>
            </a:r>
            <a:r>
              <a:rPr lang="en-US" sz="3200" dirty="0" err="1" smtClean="0"/>
              <a:t>walketh</a:t>
            </a:r>
            <a:r>
              <a:rPr lang="en-US" sz="3200" dirty="0" smtClean="0"/>
              <a:t> in his ways.</a:t>
            </a:r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/>
            </a:pPr>
            <a:endParaRPr lang="en-US" sz="800" dirty="0" smtClean="0"/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/>
            </a:pPr>
            <a:r>
              <a:rPr lang="en-US" sz="3200" dirty="0" smtClean="0"/>
              <a:t>For thou shalt eat the </a:t>
            </a:r>
            <a:r>
              <a:rPr lang="en-US" sz="3200" dirty="0" err="1" smtClean="0"/>
              <a:t>labour</a:t>
            </a:r>
            <a:r>
              <a:rPr lang="en-US" sz="3200" dirty="0" smtClean="0"/>
              <a:t> of thine hands: happy shalt thou be, and it shall be well with thee.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Psalm 128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3"/>
            </a:pPr>
            <a:r>
              <a:rPr lang="en-US" sz="3200" dirty="0" smtClean="0"/>
              <a:t>Thy wife shall be as a fruitful vine by the sides of thine house: thy children like olive plants round about thy table.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Psalm 128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2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4"/>
            </a:pPr>
            <a:r>
              <a:rPr lang="en-US" sz="3200" dirty="0" smtClean="0"/>
              <a:t>Behold, that thus shall the man be blessed that </a:t>
            </a:r>
            <a:r>
              <a:rPr lang="en-US" sz="3200" dirty="0" err="1" smtClean="0"/>
              <a:t>feareth</a:t>
            </a:r>
            <a:r>
              <a:rPr lang="en-US" sz="3200" dirty="0" smtClean="0"/>
              <a:t> the Lord.</a:t>
            </a:r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4"/>
            </a:pPr>
            <a:endParaRPr lang="en-US" sz="800" dirty="0" smtClean="0"/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4"/>
            </a:pPr>
            <a:r>
              <a:rPr lang="en-US" sz="3200" dirty="0" smtClean="0"/>
              <a:t>The Lord shall bless thee out of Zion: and thou shalt see the good of Jerusalem all the days of thy life.</a:t>
            </a:r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4"/>
            </a:pPr>
            <a:endParaRPr lang="en-US" sz="800" dirty="0" smtClean="0"/>
          </a:p>
          <a:p>
            <a:pPr marL="514350" indent="-514350">
              <a:buClr>
                <a:schemeClr val="tx1"/>
              </a:buClr>
              <a:buSzPct val="95000"/>
              <a:buFont typeface="+mj-lt"/>
              <a:buAutoNum type="arabicPeriod" startAt="4"/>
            </a:pPr>
            <a:r>
              <a:rPr lang="en-US" sz="3200" dirty="0" smtClean="0"/>
              <a:t>Yea, thou shalt see thy children’s children, and peace upon Israel.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Psalm 128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rizon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Horizon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Horizon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Horizon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ppt/theme/themeOverride5.xml><?xml version="1.0" encoding="utf-8"?>
<a:themeOverride xmlns:a="http://schemas.openxmlformats.org/drawingml/2006/main">
  <a:clrScheme name="Horizon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ppt/theme/themeOverride6.xml><?xml version="1.0" encoding="utf-8"?>
<a:themeOverride xmlns:a="http://schemas.openxmlformats.org/drawingml/2006/main">
  <a:clrScheme name="Horizon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255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Psalms 127 &amp; 128</vt:lpstr>
      <vt:lpstr>Psalm 127</vt:lpstr>
      <vt:lpstr>Psalm 127</vt:lpstr>
      <vt:lpstr>Psalm 128</vt:lpstr>
      <vt:lpstr>Psalm 128</vt:lpstr>
      <vt:lpstr>Psalm 128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Psalms 127 &amp; 128</dc:title>
  <dc:creator>Heath</dc:creator>
  <cp:lastModifiedBy>Guest</cp:lastModifiedBy>
  <cp:revision>7</cp:revision>
  <dcterms:created xsi:type="dcterms:W3CDTF">2014-01-18T21:17:41Z</dcterms:created>
  <dcterms:modified xsi:type="dcterms:W3CDTF">2014-01-20T15:03:34Z</dcterms:modified>
</cp:coreProperties>
</file>