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03" r:id="rId4"/>
    <p:sldId id="304" r:id="rId5"/>
    <p:sldId id="305" r:id="rId6"/>
    <p:sldId id="306" r:id="rId7"/>
    <p:sldId id="298" r:id="rId8"/>
    <p:sldId id="308" r:id="rId9"/>
    <p:sldId id="309" r:id="rId10"/>
    <p:sldId id="310" r:id="rId11"/>
    <p:sldId id="311" r:id="rId12"/>
    <p:sldId id="312" r:id="rId13"/>
    <p:sldId id="313" r:id="rId14"/>
    <p:sldId id="314" r:id="rId15"/>
    <p:sldId id="279" r:id="rId16"/>
    <p:sldId id="299" r:id="rId17"/>
    <p:sldId id="315" r:id="rId18"/>
    <p:sldId id="316" r:id="rId19"/>
    <p:sldId id="317" r:id="rId20"/>
    <p:sldId id="318" r:id="rId21"/>
    <p:sldId id="319" r:id="rId22"/>
    <p:sldId id="320" r:id="rId23"/>
    <p:sldId id="261" r:id="rId24"/>
    <p:sldId id="278"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33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2022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7532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732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2125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432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1F733-D904-4876-A5EE-CDF66D0F83F0}"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88295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1F733-D904-4876-A5EE-CDF66D0F83F0}" type="datetimeFigureOut">
              <a:rPr lang="en-US" smtClean="0"/>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9870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1F733-D904-4876-A5EE-CDF66D0F83F0}" type="datetimeFigureOut">
              <a:rPr lang="en-US" smtClean="0"/>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9788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04940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6017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1160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203413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Rom. 8:9</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altLang="en-US" dirty="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dirty="0" smtClean="0"/>
              <a:t>Holy Spirit</a:t>
            </a:r>
          </a:p>
          <a:p>
            <a:pPr>
              <a:buFontTx/>
              <a:buNone/>
            </a:pPr>
            <a:r>
              <a:rPr lang="en-US" altLang="en-US" b="1" dirty="0" smtClean="0"/>
              <a:t>Rom. 8:9</a:t>
            </a:r>
          </a:p>
          <a:p>
            <a:pPr>
              <a:buFontTx/>
              <a:buNone/>
            </a:pPr>
            <a:endParaRPr lang="en-US" altLang="en-US" b="1" dirty="0" smtClean="0"/>
          </a:p>
          <a:p>
            <a:pPr>
              <a:buFontTx/>
              <a:buNone/>
            </a:pPr>
            <a:r>
              <a:rPr lang="en-US" altLang="en-US" b="1" dirty="0" smtClean="0"/>
              <a:t>The Father</a:t>
            </a:r>
          </a:p>
          <a:p>
            <a:pPr>
              <a:buFontTx/>
              <a:buNone/>
            </a:pPr>
            <a:r>
              <a:rPr lang="en-US" altLang="en-US" b="1" dirty="0" smtClean="0"/>
              <a:t>1 Jn. 4:12-16</a:t>
            </a:r>
          </a:p>
          <a:p>
            <a:pPr>
              <a:buFontTx/>
              <a:buNone/>
            </a:pPr>
            <a:endParaRPr lang="en-US" altLang="en-US" b="1" dirty="0" smtClean="0"/>
          </a:p>
          <a:p>
            <a:pPr>
              <a:buFontTx/>
              <a:buNone/>
            </a:pPr>
            <a:r>
              <a:rPr lang="en-US" altLang="en-US" b="1" dirty="0" smtClean="0"/>
              <a:t>The Son</a:t>
            </a:r>
          </a:p>
          <a:p>
            <a:pPr>
              <a:buFontTx/>
              <a:buNone/>
            </a:pPr>
            <a:r>
              <a:rPr lang="en-US" altLang="en-US" b="1" dirty="0" smtClean="0"/>
              <a:t>Eph. 3:17</a:t>
            </a:r>
            <a:endParaRPr lang="en-US" altLang="en-US" b="1" dirty="0"/>
          </a:p>
        </p:txBody>
      </p:sp>
      <p:sp>
        <p:nvSpPr>
          <p:cNvPr id="5" name="Rectangle 4"/>
          <p:cNvSpPr txBox="1">
            <a:spLocks noChangeArrowheads="1"/>
          </p:cNvSpPr>
          <p:nvPr/>
        </p:nvSpPr>
        <p:spPr>
          <a:xfrm>
            <a:off x="6629400" y="1600200"/>
            <a:ext cx="2362200" cy="4800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dirty="0" smtClean="0"/>
              <a:t>Holy Spirit</a:t>
            </a:r>
          </a:p>
          <a:p>
            <a:pPr>
              <a:buFontTx/>
              <a:buNone/>
            </a:pPr>
            <a:r>
              <a:rPr lang="en-US" altLang="en-US" b="1" dirty="0" smtClean="0"/>
              <a:t>Gal. 5:25</a:t>
            </a:r>
          </a:p>
          <a:p>
            <a:pPr>
              <a:buFontTx/>
              <a:buNone/>
            </a:pPr>
            <a:endParaRPr lang="en-US" altLang="en-US" b="1" dirty="0" smtClean="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Rom. 8:9</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dirty="0" smtClean="0"/>
              <a:t>Holy Spirit</a:t>
            </a:r>
          </a:p>
          <a:p>
            <a:pPr>
              <a:buFontTx/>
              <a:buNone/>
            </a:pPr>
            <a:r>
              <a:rPr lang="en-US" altLang="en-US" b="1" dirty="0" smtClean="0"/>
              <a:t>Gal. 5:25</a:t>
            </a:r>
          </a:p>
          <a:p>
            <a:pPr>
              <a:buFontTx/>
              <a:buNone/>
            </a:pPr>
            <a:endParaRPr lang="en-US" altLang="en-US" b="1" dirty="0" smtClean="0"/>
          </a:p>
          <a:p>
            <a:pPr>
              <a:buFontTx/>
              <a:buNone/>
            </a:pPr>
            <a:r>
              <a:rPr lang="en-US" altLang="en-US" b="1" dirty="0" smtClean="0"/>
              <a:t>The Father</a:t>
            </a:r>
          </a:p>
          <a:p>
            <a:pPr>
              <a:buFontTx/>
              <a:buNone/>
            </a:pPr>
            <a:r>
              <a:rPr lang="en-US" altLang="en-US" b="1" dirty="0" smtClean="0"/>
              <a:t>1 Jn. 4:12-16</a:t>
            </a:r>
          </a:p>
          <a:p>
            <a:pPr>
              <a:buFontTx/>
              <a:buNone/>
            </a:pPr>
            <a:endParaRPr lang="en-US" altLang="en-US" b="1" dirty="0" smtClean="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Rom. 8:9</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Gal. 5:25</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John 6:56</a:t>
            </a:r>
            <a:endParaRPr lang="en-US" altLang="en-US"/>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1"/>
          <p:cNvSpPr>
            <a:spLocks noChangeShapeType="1"/>
          </p:cNvSpPr>
          <p:nvPr/>
        </p:nvSpPr>
        <p:spPr bwMode="auto">
          <a:xfrm>
            <a:off x="5791200" y="46482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Rom. 8:9</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smtClean="0"/>
              <a:t>Holy Spirit</a:t>
            </a:r>
          </a:p>
          <a:p>
            <a:pPr>
              <a:buFontTx/>
              <a:buNone/>
            </a:pPr>
            <a:r>
              <a:rPr lang="en-US" altLang="en-US" b="1" smtClean="0"/>
              <a:t>Gal. 5:25</a:t>
            </a:r>
          </a:p>
          <a:p>
            <a:pPr>
              <a:buFontTx/>
              <a:buNone/>
            </a:pPr>
            <a:endParaRPr lang="en-US" altLang="en-US" b="1" smtClean="0"/>
          </a:p>
          <a:p>
            <a:pPr>
              <a:buFontTx/>
              <a:buNone/>
            </a:pPr>
            <a:r>
              <a:rPr lang="en-US" altLang="en-US" b="1" smtClean="0"/>
              <a:t>The Father</a:t>
            </a:r>
          </a:p>
          <a:p>
            <a:pPr>
              <a:buFontTx/>
              <a:buNone/>
            </a:pPr>
            <a:r>
              <a:rPr lang="en-US" altLang="en-US" b="1" smtClean="0"/>
              <a:t>1 Jn. 4:12-16</a:t>
            </a:r>
          </a:p>
          <a:p>
            <a:pPr>
              <a:buFontTx/>
              <a:buNone/>
            </a:pPr>
            <a:endParaRPr lang="en-US" altLang="en-US" b="1" smtClean="0"/>
          </a:p>
          <a:p>
            <a:pPr>
              <a:buFontTx/>
              <a:buNone/>
            </a:pPr>
            <a:r>
              <a:rPr lang="en-US" altLang="en-US" b="1" smtClean="0"/>
              <a:t>The Son</a:t>
            </a:r>
          </a:p>
          <a:p>
            <a:pPr>
              <a:buFontTx/>
              <a:buNone/>
            </a:pPr>
            <a:r>
              <a:rPr lang="en-US" altLang="en-US" b="1" smtClean="0"/>
              <a:t>John 6:56</a:t>
            </a:r>
            <a:endParaRPr lang="en-US" altLang="en-US"/>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1"/>
          <p:cNvSpPr>
            <a:spLocks noChangeShapeType="1"/>
          </p:cNvSpPr>
          <p:nvPr/>
        </p:nvSpPr>
        <p:spPr bwMode="auto">
          <a:xfrm>
            <a:off x="5791200" y="46482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Rectangle 2"/>
          <p:cNvSpPr/>
          <p:nvPr/>
        </p:nvSpPr>
        <p:spPr>
          <a:xfrm>
            <a:off x="1447800" y="4694237"/>
            <a:ext cx="6400800" cy="1706563"/>
          </a:xfrm>
          <a:prstGeom prst="rect">
            <a:avLst/>
          </a:prstGeom>
          <a:solidFill>
            <a:srgbClr val="FF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52600" y="4988619"/>
            <a:ext cx="5791200" cy="1077218"/>
          </a:xfrm>
          <a:prstGeom prst="rect">
            <a:avLst/>
          </a:prstGeom>
          <a:noFill/>
        </p:spPr>
        <p:txBody>
          <a:bodyPr wrap="square" rtlCol="0">
            <a:spAutoFit/>
          </a:bodyPr>
          <a:lstStyle/>
          <a:p>
            <a:pPr algn="ctr"/>
            <a:r>
              <a:rPr lang="en-US" sz="3200" b="1" dirty="0" smtClean="0"/>
              <a:t>Expressing Spiritual Fellowship, Not Physical Location</a:t>
            </a:r>
            <a:endParaRPr lang="en-US" sz="3200" b="1" dirty="0"/>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The Influence of Deity</a:t>
            </a:r>
            <a:endParaRPr lang="en-US" b="1" i="1" dirty="0"/>
          </a:p>
        </p:txBody>
      </p:sp>
      <p:sp>
        <p:nvSpPr>
          <p:cNvPr id="3" name="Content Placeholder 2"/>
          <p:cNvSpPr>
            <a:spLocks noGrp="1"/>
          </p:cNvSpPr>
          <p:nvPr>
            <p:ph idx="1"/>
          </p:nvPr>
        </p:nvSpPr>
        <p:spPr/>
        <p:txBody>
          <a:bodyPr>
            <a:normAutofit/>
          </a:bodyPr>
          <a:lstStyle/>
          <a:p>
            <a:r>
              <a:rPr lang="en-US" b="1" dirty="0" smtClean="0"/>
              <a:t>Acts 4:13 </a:t>
            </a:r>
            <a:r>
              <a:rPr lang="en-US" dirty="0" smtClean="0"/>
              <a:t>- the Jewish leaders realized Peter and John had been with Jesus because they could see His influence upon their lives.</a:t>
            </a:r>
          </a:p>
          <a:p>
            <a:endParaRPr lang="en-US" sz="800" dirty="0" smtClean="0"/>
          </a:p>
          <a:p>
            <a:r>
              <a:rPr lang="en-US" b="1" dirty="0" smtClean="0"/>
              <a:t>1 Cor. 5:3-5 </a:t>
            </a:r>
            <a:r>
              <a:rPr lang="en-US" dirty="0" smtClean="0"/>
              <a:t>- Paul’s spirit would be with the Corinthians if they acted upon the influence of his letter and withdrew from the sinful brother. </a:t>
            </a:r>
            <a:endParaRPr lang="en-US" dirty="0"/>
          </a:p>
        </p:txBody>
      </p:sp>
    </p:spTree>
    <p:extLst>
      <p:ext uri="{BB962C8B-B14F-4D97-AF65-F5344CB8AC3E}">
        <p14:creationId xmlns:p14="http://schemas.microsoft.com/office/powerpoint/2010/main" val="126982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3" name="Content Placeholder 2"/>
          <p:cNvSpPr>
            <a:spLocks noGrp="1"/>
          </p:cNvSpPr>
          <p:nvPr>
            <p:ph idx="1"/>
          </p:nvPr>
        </p:nvSpPr>
        <p:spPr/>
        <p:txBody>
          <a:bodyPr/>
          <a:lstStyle/>
          <a:p>
            <a:r>
              <a:rPr lang="en-US" b="1" dirty="0" smtClean="0"/>
              <a:t>2 Pet. 1:21 </a:t>
            </a:r>
            <a:r>
              <a:rPr lang="en-US" dirty="0" smtClean="0"/>
              <a:t>- as we read the Word of God, we are influenced by the Holy Spirit.</a:t>
            </a:r>
          </a:p>
          <a:p>
            <a:endParaRPr lang="en-US" sz="800" b="1" dirty="0" smtClean="0"/>
          </a:p>
          <a:p>
            <a:r>
              <a:rPr lang="en-US" b="1" dirty="0" smtClean="0"/>
              <a:t>John 14:23 </a:t>
            </a:r>
            <a:r>
              <a:rPr lang="en-US" dirty="0" smtClean="0"/>
              <a:t>- as we abide in the Word of God, we maintain our fellowship with deity (including the Holy Spirit). </a:t>
            </a:r>
            <a:endParaRPr lang="en-US"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17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How Deity Comes To Dwell                          in the Christian</a:t>
            </a:r>
            <a:endParaRPr lang="en-US" dirty="0"/>
          </a:p>
        </p:txBody>
      </p:sp>
      <p:sp>
        <p:nvSpPr>
          <p:cNvPr id="3" name="Content Placeholder 2"/>
          <p:cNvSpPr>
            <a:spLocks noGrp="1"/>
          </p:cNvSpPr>
          <p:nvPr>
            <p:ph idx="1"/>
          </p:nvPr>
        </p:nvSpPr>
        <p:spPr>
          <a:xfrm>
            <a:off x="457200" y="1722437"/>
            <a:ext cx="8229600" cy="4525963"/>
          </a:xfrm>
        </p:spPr>
        <p:txBody>
          <a:bodyPr/>
          <a:lstStyle/>
          <a:p>
            <a:r>
              <a:rPr lang="en-US" b="1" dirty="0" smtClean="0"/>
              <a:t>Ephesians 3:17 </a:t>
            </a:r>
            <a:r>
              <a:rPr lang="en-US" dirty="0" smtClean="0"/>
              <a:t>- Christ dwells in our heart through faith.</a:t>
            </a:r>
          </a:p>
          <a:p>
            <a:r>
              <a:rPr lang="en-US" b="1" dirty="0" smtClean="0"/>
              <a:t>Galatians 3:2-5 </a:t>
            </a:r>
            <a:r>
              <a:rPr lang="en-US" dirty="0" smtClean="0"/>
              <a:t>- we receive the Holy Spirit by the hearing of faith.</a:t>
            </a:r>
          </a:p>
          <a:p>
            <a:r>
              <a:rPr lang="en-US" b="1" dirty="0" smtClean="0"/>
              <a:t>Romans 10:17 </a:t>
            </a:r>
            <a:r>
              <a:rPr lang="en-US" dirty="0" smtClean="0"/>
              <a:t>- faith comes by hearing the Word of God. </a:t>
            </a:r>
            <a:endParaRPr lang="en-US" dirty="0"/>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17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67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4" name="Content Placeholder 3"/>
          <p:cNvSpPr>
            <a:spLocks noGrp="1"/>
          </p:cNvSpPr>
          <p:nvPr>
            <p:ph sz="half" idx="1"/>
          </p:nvPr>
        </p:nvSpPr>
        <p:spPr>
          <a:xfrm>
            <a:off x="457200" y="1600200"/>
            <a:ext cx="3810000" cy="4525963"/>
          </a:xfrm>
        </p:spPr>
        <p:txBody>
          <a:bodyPr>
            <a:normAutofit/>
          </a:bodyPr>
          <a:lstStyle/>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endParaRPr lang="en-US" dirty="0"/>
          </a:p>
        </p:txBody>
      </p:sp>
    </p:spTree>
    <p:extLst>
      <p:ext uri="{BB962C8B-B14F-4D97-AF65-F5344CB8AC3E}">
        <p14:creationId xmlns:p14="http://schemas.microsoft.com/office/powerpoint/2010/main" val="3349385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smtClean="0"/>
              <a:t>“And </a:t>
            </a:r>
            <a:r>
              <a:rPr lang="en-US" dirty="0"/>
              <a:t>do not be drunk with wine, in which is dissipation; but be filled with the Spirit,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lgn="r">
              <a:buNone/>
            </a:pPr>
            <a:r>
              <a:rPr lang="en-US" dirty="0" smtClean="0"/>
              <a:t>Ephesians 5:18-19</a:t>
            </a:r>
            <a:endParaRPr lang="en-US" dirty="0"/>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endParaRPr lang="en-US" dirty="0"/>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a:t>
            </a:r>
            <a:r>
              <a:rPr lang="en-US" sz="6000" b="1" dirty="0" smtClean="0">
                <a:ln w="10541" cmpd="sng">
                  <a:solidFill>
                    <a:schemeClr val="tx1"/>
                  </a:solidFill>
                  <a:prstDash val="solid"/>
                </a:ln>
                <a:solidFill>
                  <a:srgbClr val="0070C0"/>
                </a:solidFill>
              </a:rPr>
              <a:t>Indwelling of the Holy Spirit</a:t>
            </a:r>
            <a:endParaRPr lang="en-US" sz="6000" dirty="0"/>
          </a:p>
        </p:txBody>
      </p:sp>
      <p:sp>
        <p:nvSpPr>
          <p:cNvPr id="3" name="Content Placeholder 2"/>
          <p:cNvSpPr>
            <a:spLocks noGrp="1"/>
          </p:cNvSpPr>
          <p:nvPr>
            <p:ph type="subTitle" idx="1"/>
          </p:nvPr>
        </p:nvSpPr>
        <p:spPr>
          <a:xfrm>
            <a:off x="1371600" y="3505200"/>
            <a:ext cx="6400800" cy="2743200"/>
          </a:xfrm>
        </p:spPr>
        <p:txBody>
          <a:bodyPr>
            <a:noAutofit/>
          </a:bodyPr>
          <a:lstStyle/>
          <a:p>
            <a:r>
              <a:rPr lang="en-US" sz="2800" dirty="0" smtClean="0">
                <a:ln w="10541" cmpd="sng">
                  <a:noFill/>
                  <a:prstDash val="solid"/>
                </a:ln>
                <a:solidFill>
                  <a:schemeClr val="tx1"/>
                </a:solidFill>
              </a:rPr>
              <a:t>“</a:t>
            </a:r>
            <a:r>
              <a:rPr lang="en-US" sz="2800" dirty="0" smtClean="0">
                <a:solidFill>
                  <a:schemeClr val="tx1"/>
                </a:solidFill>
              </a:rPr>
              <a:t>Or do you not know that your body is   the temple of the Holy Spirit who is in you, whom you have from God,                               and you are not your own?</a:t>
            </a:r>
            <a:r>
              <a:rPr lang="en-US" sz="2800" dirty="0" smtClean="0">
                <a:ln w="10541" cmpd="sng">
                  <a:noFill/>
                  <a:prstDash val="solid"/>
                </a:ln>
                <a:solidFill>
                  <a:schemeClr val="tx1"/>
                </a:solidFill>
              </a:rPr>
              <a:t>”</a:t>
            </a:r>
          </a:p>
          <a:p>
            <a:endParaRPr lang="en-US" sz="800" dirty="0">
              <a:ln w="10541" cmpd="sng">
                <a:noFill/>
                <a:prstDash val="solid"/>
              </a:ln>
              <a:solidFill>
                <a:schemeClr val="tx1"/>
              </a:solidFill>
            </a:endParaRPr>
          </a:p>
          <a:p>
            <a:r>
              <a:rPr lang="en-US" sz="2800" dirty="0" smtClean="0">
                <a:ln w="10541" cmpd="sng">
                  <a:noFill/>
                  <a:prstDash val="solid"/>
                </a:ln>
                <a:solidFill>
                  <a:schemeClr val="tx1"/>
                </a:solidFill>
              </a:rPr>
              <a:t>1 Corinthians 6:19</a:t>
            </a:r>
            <a:endParaRPr lang="en-US" sz="2800" dirty="0">
              <a:ln w="10541" cmpd="sng">
                <a:noFill/>
                <a:prstDash val="solid"/>
              </a:ln>
              <a:solidFill>
                <a:schemeClr val="tx1"/>
              </a:solidFill>
            </a:endParaRPr>
          </a:p>
        </p:txBody>
      </p:sp>
    </p:spTree>
    <p:extLst>
      <p:ext uri="{BB962C8B-B14F-4D97-AF65-F5344CB8AC3E}">
        <p14:creationId xmlns:p14="http://schemas.microsoft.com/office/powerpoint/2010/main" val="204655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smtClean="0"/>
              <a:t>“And </a:t>
            </a:r>
            <a:r>
              <a:rPr lang="en-US" dirty="0"/>
              <a:t>do not be drunk with wine, in which is dissipation; but be filled with the Spirit,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lgn="r">
              <a:buNone/>
            </a:pPr>
            <a:r>
              <a:rPr lang="en-US" dirty="0" smtClean="0"/>
              <a:t>Ephesians 5:18-19</a:t>
            </a:r>
            <a:endParaRPr lang="en-US" dirty="0"/>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smtClean="0"/>
              <a:t>“Let </a:t>
            </a:r>
            <a:r>
              <a:rPr lang="en-US" dirty="0"/>
              <a:t>the word of Christ dwell in you richly in all wisdom, teaching and admonishing one another in psalms and hymns and spiritual songs, singing with grace in your hearts to the </a:t>
            </a:r>
            <a:r>
              <a:rPr lang="en-US" dirty="0" smtClean="0"/>
              <a:t>Lord.”</a:t>
            </a:r>
            <a:endParaRPr lang="en-US" dirty="0"/>
          </a:p>
          <a:p>
            <a:pPr marL="0" indent="0" algn="r">
              <a:buNone/>
            </a:pPr>
            <a:r>
              <a:rPr lang="en-US" dirty="0" smtClean="0"/>
              <a:t>Colossians 3:16</a:t>
            </a:r>
            <a:endParaRPr lang="en-US" dirty="0"/>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smtClean="0"/>
              <a:t>“And </a:t>
            </a:r>
            <a:r>
              <a:rPr lang="en-US" dirty="0"/>
              <a:t>do not be drunk with wine, in which is dissipation; but </a:t>
            </a:r>
            <a:r>
              <a:rPr lang="en-US" u="sng" dirty="0">
                <a:solidFill>
                  <a:srgbClr val="FF0000"/>
                </a:solidFill>
              </a:rPr>
              <a:t>be filled with the Spirit</a:t>
            </a:r>
            <a:r>
              <a:rPr lang="en-US" dirty="0"/>
              <a: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lgn="r">
              <a:buNone/>
            </a:pPr>
            <a:r>
              <a:rPr lang="en-US" dirty="0" smtClean="0"/>
              <a:t>Ephesians 5:18-19</a:t>
            </a:r>
            <a:endParaRPr lang="en-US" dirty="0"/>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smtClean="0"/>
              <a:t>“Let </a:t>
            </a:r>
            <a:r>
              <a:rPr lang="en-US" dirty="0"/>
              <a:t>the word of Christ dwell in you richly in all wisdom, teaching and admonishing one another in psalms and hymns and spiritual songs, singing with grace in your hearts to the </a:t>
            </a:r>
            <a:r>
              <a:rPr lang="en-US" dirty="0" smtClean="0"/>
              <a:t>Lord.”</a:t>
            </a:r>
            <a:endParaRPr lang="en-US" dirty="0"/>
          </a:p>
          <a:p>
            <a:pPr marL="0" indent="0" algn="r">
              <a:buNone/>
            </a:pPr>
            <a:r>
              <a:rPr lang="en-US" dirty="0" smtClean="0"/>
              <a:t>Colossians 3:16</a:t>
            </a:r>
            <a:endParaRPr lang="en-US" dirty="0"/>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and the Word of God</a:t>
            </a:r>
            <a:endParaRPr lang="en-US" b="1" i="1" dirty="0"/>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smtClean="0"/>
              <a:t>“And </a:t>
            </a:r>
            <a:r>
              <a:rPr lang="en-US" dirty="0"/>
              <a:t>do not be drunk with wine, in which is dissipation; but </a:t>
            </a:r>
            <a:r>
              <a:rPr lang="en-US" u="sng" dirty="0">
                <a:solidFill>
                  <a:srgbClr val="FF0000"/>
                </a:solidFill>
              </a:rPr>
              <a:t>be filled with the Spirit</a:t>
            </a:r>
            <a:r>
              <a:rPr lang="en-US" dirty="0"/>
              <a: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lgn="r">
              <a:buNone/>
            </a:pPr>
            <a:r>
              <a:rPr lang="en-US" dirty="0" smtClean="0"/>
              <a:t>Ephesians 5:18-19</a:t>
            </a:r>
            <a:endParaRPr lang="en-US" dirty="0"/>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smtClean="0"/>
              <a:t>“</a:t>
            </a:r>
            <a:r>
              <a:rPr lang="en-US" u="sng" dirty="0" smtClean="0">
                <a:solidFill>
                  <a:srgbClr val="FF0000"/>
                </a:solidFill>
              </a:rPr>
              <a:t>Let </a:t>
            </a:r>
            <a:r>
              <a:rPr lang="en-US" u="sng" dirty="0">
                <a:solidFill>
                  <a:srgbClr val="FF0000"/>
                </a:solidFill>
              </a:rPr>
              <a:t>the word of Christ dwell in you richly</a:t>
            </a:r>
            <a:r>
              <a:rPr lang="en-US" dirty="0">
                <a:solidFill>
                  <a:srgbClr val="FF0000"/>
                </a:solidFill>
              </a:rPr>
              <a:t> </a:t>
            </a:r>
            <a:r>
              <a:rPr lang="en-US" dirty="0"/>
              <a:t>in all wisdom, teaching and admonishing one another in psalms and hymns and spiritual songs, singing with grace in your hearts to the </a:t>
            </a:r>
            <a:r>
              <a:rPr lang="en-US" dirty="0" smtClean="0"/>
              <a:t>Lord.”</a:t>
            </a:r>
            <a:endParaRPr lang="en-US" dirty="0"/>
          </a:p>
          <a:p>
            <a:pPr marL="0" indent="0" algn="r">
              <a:buNone/>
            </a:pPr>
            <a:r>
              <a:rPr lang="en-US" dirty="0" smtClean="0"/>
              <a:t>Colossians 3:16</a:t>
            </a:r>
            <a:endParaRPr lang="en-US" dirty="0"/>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smtClean="0"/>
              <a:t>Holy </a:t>
            </a:r>
            <a:r>
              <a:rPr lang="en-US" b="1" u="sng" dirty="0"/>
              <a:t>Spirit</a:t>
            </a:r>
            <a:r>
              <a:rPr lang="en-US" dirty="0"/>
              <a:t>		</a:t>
            </a:r>
            <a:r>
              <a:rPr lang="en-US" b="1" u="sng" dirty="0"/>
              <a:t>Word of God</a:t>
            </a:r>
            <a:endParaRPr lang="en-US" dirty="0"/>
          </a:p>
          <a:p>
            <a:pPr marL="0" indent="0">
              <a:buNone/>
            </a:pPr>
            <a:endParaRPr lang="en-US" sz="2000" dirty="0"/>
          </a:p>
          <a:p>
            <a:pPr marL="0" indent="0">
              <a:buNone/>
            </a:pPr>
            <a:r>
              <a:rPr lang="en-US" dirty="0"/>
              <a:t>Witnesses	</a:t>
            </a:r>
            <a:r>
              <a:rPr lang="en-US" dirty="0" smtClean="0"/>
              <a:t>	Rom</a:t>
            </a:r>
            <a:r>
              <a:rPr lang="en-US" dirty="0"/>
              <a:t>. </a:t>
            </a:r>
            <a:r>
              <a:rPr lang="en-US" dirty="0" smtClean="0"/>
              <a:t>8:16 </a:t>
            </a:r>
            <a:r>
              <a:rPr lang="en-US" dirty="0"/>
              <a:t>		John 5:39</a:t>
            </a:r>
          </a:p>
          <a:p>
            <a:pPr marL="0" indent="0">
              <a:buNone/>
            </a:pPr>
            <a:r>
              <a:rPr lang="en-US" dirty="0"/>
              <a:t>Teach, instruct	</a:t>
            </a:r>
            <a:r>
              <a:rPr lang="en-US" dirty="0" smtClean="0"/>
              <a:t>John </a:t>
            </a:r>
            <a:r>
              <a:rPr lang="en-US" dirty="0"/>
              <a:t>14:26		</a:t>
            </a:r>
            <a:r>
              <a:rPr lang="en-US" dirty="0" smtClean="0"/>
              <a:t>2 </a:t>
            </a:r>
            <a:r>
              <a:rPr lang="en-US" dirty="0"/>
              <a:t>Tim. 3:15-17</a:t>
            </a:r>
          </a:p>
          <a:p>
            <a:pPr marL="0" indent="0">
              <a:buNone/>
            </a:pPr>
            <a:r>
              <a:rPr lang="en-US" dirty="0" smtClean="0"/>
              <a:t>Convict</a:t>
            </a:r>
            <a:r>
              <a:rPr lang="en-US" dirty="0"/>
              <a:t>		John 16:8		</a:t>
            </a:r>
            <a:r>
              <a:rPr lang="en-US" dirty="0" smtClean="0"/>
              <a:t>Titus </a:t>
            </a:r>
            <a:r>
              <a:rPr lang="en-US" dirty="0"/>
              <a:t>1:9</a:t>
            </a:r>
          </a:p>
          <a:p>
            <a:pPr marL="0" indent="0">
              <a:buNone/>
            </a:pPr>
            <a:r>
              <a:rPr lang="en-US" dirty="0"/>
              <a:t>Give birth		</a:t>
            </a:r>
            <a:r>
              <a:rPr lang="en-US" dirty="0" smtClean="0"/>
              <a:t>John </a:t>
            </a:r>
            <a:r>
              <a:rPr lang="en-US" dirty="0"/>
              <a:t>3:5, 8		</a:t>
            </a:r>
            <a:r>
              <a:rPr lang="en-US" dirty="0" smtClean="0"/>
              <a:t>1 </a:t>
            </a:r>
            <a:r>
              <a:rPr lang="en-US" dirty="0"/>
              <a:t>Pet. 1:23</a:t>
            </a:r>
          </a:p>
          <a:p>
            <a:pPr marL="0" indent="0">
              <a:buNone/>
            </a:pPr>
            <a:r>
              <a:rPr lang="en-US" dirty="0"/>
              <a:t>Save man		</a:t>
            </a:r>
            <a:r>
              <a:rPr lang="en-US" dirty="0" smtClean="0"/>
              <a:t>Titus </a:t>
            </a:r>
            <a:r>
              <a:rPr lang="en-US" dirty="0"/>
              <a:t>3:5		</a:t>
            </a:r>
            <a:r>
              <a:rPr lang="en-US" dirty="0" smtClean="0"/>
              <a:t>James 1:21</a:t>
            </a:r>
            <a:endParaRPr lang="en-US" dirty="0"/>
          </a:p>
          <a:p>
            <a:pPr marL="0" indent="0">
              <a:buNone/>
            </a:pPr>
            <a:r>
              <a:rPr lang="en-US" dirty="0"/>
              <a:t>Sanctify man	</a:t>
            </a:r>
            <a:r>
              <a:rPr lang="en-US" dirty="0" smtClean="0"/>
              <a:t>Rom</a:t>
            </a:r>
            <a:r>
              <a:rPr lang="en-US" dirty="0"/>
              <a:t>. 15:16		</a:t>
            </a:r>
            <a:r>
              <a:rPr lang="en-US" dirty="0" smtClean="0"/>
              <a:t>John 17:17</a:t>
            </a:r>
            <a:endParaRPr lang="en-US" dirty="0"/>
          </a:p>
          <a:p>
            <a:pPr marL="0" indent="0">
              <a:buNone/>
            </a:pPr>
            <a:r>
              <a:rPr lang="en-US" dirty="0"/>
              <a:t>Cleanse man	</a:t>
            </a:r>
            <a:r>
              <a:rPr lang="en-US" dirty="0" smtClean="0"/>
              <a:t>1 </a:t>
            </a:r>
            <a:r>
              <a:rPr lang="en-US" dirty="0"/>
              <a:t>Cor. 6:11		</a:t>
            </a:r>
            <a:r>
              <a:rPr lang="en-US" dirty="0" smtClean="0"/>
              <a:t>John 15:3</a:t>
            </a:r>
            <a:endParaRPr lang="en-US" dirty="0"/>
          </a:p>
          <a:p>
            <a:pPr marL="0" indent="0">
              <a:buNone/>
            </a:pPr>
            <a:r>
              <a:rPr lang="en-US" dirty="0"/>
              <a:t>Justify man		</a:t>
            </a:r>
            <a:r>
              <a:rPr lang="en-US" dirty="0" smtClean="0"/>
              <a:t>1 </a:t>
            </a:r>
            <a:r>
              <a:rPr lang="en-US" dirty="0"/>
              <a:t>Cor. 6:11		Gal. 2:16 </a:t>
            </a:r>
          </a:p>
          <a:p>
            <a:pPr marL="0" indent="0">
              <a:buNone/>
            </a:pPr>
            <a:r>
              <a:rPr lang="en-US" dirty="0"/>
              <a:t>Dwells in man	</a:t>
            </a:r>
            <a:r>
              <a:rPr lang="en-US" dirty="0" smtClean="0"/>
              <a:t>Rom</a:t>
            </a:r>
            <a:r>
              <a:rPr lang="en-US" dirty="0"/>
              <a:t>. 8:9		Col. 3:16</a:t>
            </a:r>
          </a:p>
          <a:p>
            <a:pPr marL="0" indent="0">
              <a:buNone/>
            </a:pPr>
            <a:endParaRPr lang="en-US" dirty="0"/>
          </a:p>
        </p:txBody>
      </p:sp>
    </p:spTree>
    <p:extLst>
      <p:ext uri="{BB962C8B-B14F-4D97-AF65-F5344CB8AC3E}">
        <p14:creationId xmlns:p14="http://schemas.microsoft.com/office/powerpoint/2010/main" val="108768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smtClean="0"/>
              <a:t>Holy </a:t>
            </a:r>
            <a:r>
              <a:rPr lang="en-US" b="1" u="sng" dirty="0"/>
              <a:t>Spirit</a:t>
            </a:r>
            <a:r>
              <a:rPr lang="en-US" dirty="0"/>
              <a:t>		</a:t>
            </a:r>
            <a:r>
              <a:rPr lang="en-US" b="1" u="sng" dirty="0"/>
              <a:t>Word of God</a:t>
            </a:r>
            <a:endParaRPr lang="en-US" dirty="0"/>
          </a:p>
          <a:p>
            <a:pPr marL="0" indent="0">
              <a:buNone/>
            </a:pPr>
            <a:endParaRPr lang="en-US" sz="2000" dirty="0"/>
          </a:p>
          <a:p>
            <a:pPr marL="0" indent="0">
              <a:buNone/>
            </a:pPr>
            <a:r>
              <a:rPr lang="en-US" dirty="0"/>
              <a:t>Comfort		</a:t>
            </a:r>
            <a:r>
              <a:rPr lang="en-US" dirty="0" smtClean="0"/>
              <a:t>Acts </a:t>
            </a:r>
            <a:r>
              <a:rPr lang="en-US" dirty="0"/>
              <a:t>9:31		</a:t>
            </a:r>
            <a:r>
              <a:rPr lang="en-US" dirty="0" smtClean="0"/>
              <a:t>Rom</a:t>
            </a:r>
            <a:r>
              <a:rPr lang="en-US" dirty="0"/>
              <a:t>. 15:4</a:t>
            </a:r>
          </a:p>
          <a:p>
            <a:pPr marL="0" indent="0">
              <a:buNone/>
            </a:pPr>
            <a:r>
              <a:rPr lang="en-US" dirty="0"/>
              <a:t>Leads, guides	</a:t>
            </a:r>
            <a:r>
              <a:rPr lang="en-US" dirty="0" smtClean="0"/>
              <a:t>Rom</a:t>
            </a:r>
            <a:r>
              <a:rPr lang="en-US" dirty="0"/>
              <a:t>. 8:14		Ps. 119:105</a:t>
            </a:r>
          </a:p>
          <a:p>
            <a:pPr marL="0" indent="0">
              <a:buNone/>
            </a:pPr>
            <a:r>
              <a:rPr lang="en-US" dirty="0"/>
              <a:t>Has power		</a:t>
            </a:r>
            <a:r>
              <a:rPr lang="en-US" dirty="0" smtClean="0"/>
              <a:t>Rom</a:t>
            </a:r>
            <a:r>
              <a:rPr lang="en-US" dirty="0"/>
              <a:t>. </a:t>
            </a:r>
            <a:r>
              <a:rPr lang="en-US" dirty="0" smtClean="0"/>
              <a:t>15:13</a:t>
            </a:r>
            <a:r>
              <a:rPr lang="en-US" dirty="0"/>
              <a:t>		Rom. 1:16</a:t>
            </a:r>
          </a:p>
          <a:p>
            <a:pPr marL="0" indent="0">
              <a:buNone/>
            </a:pPr>
            <a:r>
              <a:rPr lang="en-US" dirty="0"/>
              <a:t>Gives hope		</a:t>
            </a:r>
            <a:r>
              <a:rPr lang="en-US" dirty="0" smtClean="0"/>
              <a:t>Rom</a:t>
            </a:r>
            <a:r>
              <a:rPr lang="en-US" dirty="0"/>
              <a:t>. 15:13		</a:t>
            </a:r>
            <a:r>
              <a:rPr lang="en-US" dirty="0" smtClean="0"/>
              <a:t>Rom</a:t>
            </a:r>
            <a:r>
              <a:rPr lang="en-US" dirty="0"/>
              <a:t>. 15:4</a:t>
            </a:r>
          </a:p>
          <a:p>
            <a:pPr marL="0" indent="0">
              <a:buNone/>
            </a:pPr>
            <a:r>
              <a:rPr lang="en-US" dirty="0"/>
              <a:t>Truth			</a:t>
            </a:r>
            <a:r>
              <a:rPr lang="en-US" dirty="0" smtClean="0"/>
              <a:t>John 14:17</a:t>
            </a:r>
            <a:r>
              <a:rPr lang="en-US" dirty="0"/>
              <a:t>		John 17:17</a:t>
            </a:r>
          </a:p>
          <a:p>
            <a:pPr marL="0" indent="0">
              <a:buNone/>
            </a:pPr>
            <a:r>
              <a:rPr lang="en-US" dirty="0"/>
              <a:t>Gives life		</a:t>
            </a:r>
            <a:r>
              <a:rPr lang="en-US" dirty="0" smtClean="0"/>
              <a:t>John </a:t>
            </a:r>
            <a:r>
              <a:rPr lang="en-US" dirty="0"/>
              <a:t>6:63		</a:t>
            </a:r>
            <a:r>
              <a:rPr lang="en-US" dirty="0" smtClean="0"/>
              <a:t>John 6:68</a:t>
            </a:r>
            <a:endParaRPr lang="en-US" dirty="0"/>
          </a:p>
          <a:p>
            <a:pPr marL="0" indent="0">
              <a:buNone/>
            </a:pPr>
            <a:r>
              <a:rPr lang="en-US" dirty="0"/>
              <a:t>Give liberty		</a:t>
            </a:r>
            <a:r>
              <a:rPr lang="en-US" dirty="0" smtClean="0"/>
              <a:t>2 </a:t>
            </a:r>
            <a:r>
              <a:rPr lang="en-US" dirty="0"/>
              <a:t>Cor. 3:17		John 8:32</a:t>
            </a:r>
          </a:p>
          <a:p>
            <a:pPr marL="0" indent="0">
              <a:buNone/>
            </a:pPr>
            <a:r>
              <a:rPr lang="en-US" dirty="0"/>
              <a:t>Calls			</a:t>
            </a:r>
            <a:r>
              <a:rPr lang="en-US" dirty="0" smtClean="0"/>
              <a:t>Rev</a:t>
            </a:r>
            <a:r>
              <a:rPr lang="en-US" dirty="0"/>
              <a:t>. </a:t>
            </a:r>
            <a:r>
              <a:rPr lang="en-US" dirty="0" smtClean="0"/>
              <a:t>22:17</a:t>
            </a:r>
            <a:r>
              <a:rPr lang="en-US" dirty="0"/>
              <a:t>		2 Thess. 2:14</a:t>
            </a:r>
          </a:p>
          <a:p>
            <a:pPr marL="0" indent="0">
              <a:buNone/>
            </a:pPr>
            <a:r>
              <a:rPr lang="en-US" dirty="0"/>
              <a:t>Bears fruit		</a:t>
            </a:r>
            <a:r>
              <a:rPr lang="en-US" dirty="0" smtClean="0"/>
              <a:t>Gal</a:t>
            </a:r>
            <a:r>
              <a:rPr lang="en-US" dirty="0"/>
              <a:t>. 5:22-23		</a:t>
            </a:r>
            <a:r>
              <a:rPr lang="en-US" dirty="0" smtClean="0"/>
              <a:t>Luke </a:t>
            </a:r>
            <a:r>
              <a:rPr lang="en-US" dirty="0"/>
              <a:t>8:11, 15</a:t>
            </a:r>
          </a:p>
          <a:p>
            <a:pPr marL="0" indent="0">
              <a:buNone/>
            </a:pPr>
            <a:r>
              <a:rPr lang="en-US" dirty="0"/>
              <a:t>Walk in		Gal. 5:16, 25		</a:t>
            </a:r>
            <a:r>
              <a:rPr lang="en-US" dirty="0" smtClean="0"/>
              <a:t>2 </a:t>
            </a:r>
            <a:r>
              <a:rPr lang="en-US" dirty="0"/>
              <a:t>John 6</a:t>
            </a:r>
          </a:p>
          <a:p>
            <a:pPr marL="0" indent="0">
              <a:buNone/>
            </a:pPr>
            <a:endParaRPr lang="en-US" dirty="0"/>
          </a:p>
        </p:txBody>
      </p:sp>
    </p:spTree>
    <p:extLst>
      <p:ext uri="{BB962C8B-B14F-4D97-AF65-F5344CB8AC3E}">
        <p14:creationId xmlns:p14="http://schemas.microsoft.com/office/powerpoint/2010/main" val="322483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b="1" i="1" dirty="0">
                <a:solidFill>
                  <a:schemeClr val="bg1"/>
                </a:solidFill>
              </a:rPr>
              <a:t>Consequences of </a:t>
            </a:r>
            <a:r>
              <a:rPr lang="en-US" b="1" i="1" dirty="0" smtClean="0">
                <a:solidFill>
                  <a:schemeClr val="bg1"/>
                </a:solidFill>
              </a:rPr>
              <a:t>the Literal, Personal Indwelling Position</a:t>
            </a:r>
            <a:endParaRPr lang="en-US" i="1" dirty="0">
              <a:solidFill>
                <a:schemeClr val="bg1"/>
              </a:solidFill>
            </a:endParaRPr>
          </a:p>
        </p:txBody>
      </p:sp>
      <p:sp>
        <p:nvSpPr>
          <p:cNvPr id="3" name="Content Placeholder 2"/>
          <p:cNvSpPr>
            <a:spLocks noGrp="1"/>
          </p:cNvSpPr>
          <p:nvPr>
            <p:ph idx="1"/>
          </p:nvPr>
        </p:nvSpPr>
        <p:spPr>
          <a:xfrm>
            <a:off x="457200" y="2362200"/>
            <a:ext cx="8229600" cy="3763963"/>
          </a:xfrm>
        </p:spPr>
        <p:txBody>
          <a:bodyPr/>
          <a:lstStyle/>
          <a:p>
            <a:r>
              <a:rPr lang="en-US" b="1" dirty="0" smtClean="0">
                <a:solidFill>
                  <a:schemeClr val="bg1"/>
                </a:solidFill>
              </a:rPr>
              <a:t>The Written Word Becomes Insufficient</a:t>
            </a:r>
          </a:p>
          <a:p>
            <a:r>
              <a:rPr lang="en-US" b="1" dirty="0" smtClean="0">
                <a:solidFill>
                  <a:schemeClr val="bg1"/>
                </a:solidFill>
              </a:rPr>
              <a:t>Dangerous Step Towards Emotionalism and Charismatic Movement</a:t>
            </a:r>
          </a:p>
          <a:p>
            <a:r>
              <a:rPr lang="en-US" b="1" dirty="0" smtClean="0">
                <a:solidFill>
                  <a:schemeClr val="bg1"/>
                </a:solidFill>
              </a:rPr>
              <a:t>The Age of Miracles Has Not Ended</a:t>
            </a:r>
          </a:p>
          <a:p>
            <a:r>
              <a:rPr lang="en-US" b="1" dirty="0" smtClean="0">
                <a:solidFill>
                  <a:schemeClr val="bg1"/>
                </a:solidFill>
              </a:rPr>
              <a:t>We Are Emmanuel (Matt. 1:23; Col. 2:9)</a:t>
            </a:r>
            <a:endParaRPr lang="en-US" b="1" dirty="0">
              <a:solidFill>
                <a:schemeClr val="bg1"/>
              </a:solidFill>
            </a:endParaRPr>
          </a:p>
        </p:txBody>
      </p:sp>
    </p:spTree>
    <p:extLst>
      <p:ext uri="{BB962C8B-B14F-4D97-AF65-F5344CB8AC3E}">
        <p14:creationId xmlns:p14="http://schemas.microsoft.com/office/powerpoint/2010/main" val="337569698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Dwells in the Christian</a:t>
            </a:r>
            <a:endParaRPr lang="en-US" b="1" i="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“But </a:t>
            </a:r>
            <a:r>
              <a:rPr lang="en-US" dirty="0"/>
              <a:t>you are not in the flesh but in the Spirit, if indeed the Spirit of God dwells in you. Now if anyone does not have the Spirit of Christ, he is not </a:t>
            </a:r>
            <a:r>
              <a:rPr lang="en-US" dirty="0" smtClean="0"/>
              <a:t>His.”</a:t>
            </a:r>
          </a:p>
          <a:p>
            <a:pPr marL="0" indent="0">
              <a:buNone/>
            </a:pPr>
            <a:r>
              <a:rPr lang="en-US" dirty="0" smtClean="0"/>
              <a:t>“But </a:t>
            </a:r>
            <a:r>
              <a:rPr lang="en-US" dirty="0"/>
              <a:t>if the Spirit of Him who raised Jesus from the dead dwells in you, He who raised Christ from the dead will also give life to your mortal bodies through His Spirit who dwells in you</a:t>
            </a:r>
            <a:r>
              <a:rPr lang="en-US" dirty="0" smtClean="0"/>
              <a:t>.” </a:t>
            </a:r>
            <a:endParaRPr lang="en-US" dirty="0"/>
          </a:p>
          <a:p>
            <a:pPr marL="0" indent="0" algn="r">
              <a:buNone/>
            </a:pPr>
            <a:r>
              <a:rPr lang="en-US" dirty="0" smtClean="0"/>
              <a:t>Romans 8:9, 11</a:t>
            </a:r>
            <a:endParaRPr lang="en-US" dirty="0"/>
          </a:p>
          <a:p>
            <a:pPr marL="0" indent="0">
              <a:buNone/>
            </a:pPr>
            <a:endParaRPr lang="en-US" dirty="0"/>
          </a:p>
        </p:txBody>
      </p:sp>
    </p:spTree>
    <p:extLst>
      <p:ext uri="{BB962C8B-B14F-4D97-AF65-F5344CB8AC3E}">
        <p14:creationId xmlns:p14="http://schemas.microsoft.com/office/powerpoint/2010/main" val="36953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Dwells in the Christian</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“Or </a:t>
            </a:r>
            <a:r>
              <a:rPr lang="en-US" dirty="0"/>
              <a:t>do you not know that your body is the temple of the Holy Spirit who is in you, whom you have from God, and you are not your own</a:t>
            </a:r>
            <a:r>
              <a:rPr lang="en-US" dirty="0" smtClean="0"/>
              <a:t>?” </a:t>
            </a:r>
            <a:endParaRPr lang="en-US" dirty="0"/>
          </a:p>
          <a:p>
            <a:pPr marL="0" indent="0" algn="r">
              <a:buNone/>
            </a:pPr>
            <a:endParaRPr lang="en-US" sz="800" dirty="0" smtClean="0"/>
          </a:p>
          <a:p>
            <a:pPr marL="0" indent="0" algn="r">
              <a:buNone/>
            </a:pPr>
            <a:r>
              <a:rPr lang="en-US" dirty="0" smtClean="0"/>
              <a:t>1 Corinthians 6:19</a:t>
            </a:r>
            <a:endParaRPr lang="en-US" dirty="0"/>
          </a:p>
        </p:txBody>
      </p:sp>
    </p:spTree>
    <p:extLst>
      <p:ext uri="{BB962C8B-B14F-4D97-AF65-F5344CB8AC3E}">
        <p14:creationId xmlns:p14="http://schemas.microsoft.com/office/powerpoint/2010/main" val="260664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Dwells in the Christian</a:t>
            </a:r>
            <a:endParaRPr lang="en-US" b="1" i="1" dirty="0"/>
          </a:p>
        </p:txBody>
      </p:sp>
      <p:sp>
        <p:nvSpPr>
          <p:cNvPr id="3" name="Content Placeholder 2"/>
          <p:cNvSpPr>
            <a:spLocks noGrp="1"/>
          </p:cNvSpPr>
          <p:nvPr>
            <p:ph idx="1"/>
          </p:nvPr>
        </p:nvSpPr>
        <p:spPr/>
        <p:txBody>
          <a:bodyPr>
            <a:normAutofit/>
          </a:bodyPr>
          <a:lstStyle/>
          <a:p>
            <a:pPr marL="0" indent="0">
              <a:buNone/>
            </a:pPr>
            <a:r>
              <a:rPr lang="en-US" dirty="0" smtClean="0"/>
              <a:t>“That </a:t>
            </a:r>
            <a:r>
              <a:rPr lang="en-US" dirty="0"/>
              <a:t>good thing which was committed to you, keep by the Holy Spirit who dwells in </a:t>
            </a:r>
            <a:r>
              <a:rPr lang="en-US" dirty="0" smtClean="0"/>
              <a:t>us.” </a:t>
            </a:r>
            <a:endParaRPr lang="en-US" dirty="0"/>
          </a:p>
          <a:p>
            <a:pPr marL="0" indent="0" algn="r">
              <a:buNone/>
            </a:pPr>
            <a:endParaRPr lang="en-US" sz="800" dirty="0" smtClean="0"/>
          </a:p>
          <a:p>
            <a:pPr marL="0" indent="0" algn="r">
              <a:buNone/>
            </a:pPr>
            <a:r>
              <a:rPr lang="en-US" dirty="0" smtClean="0"/>
              <a:t>2 Timothy 1:14</a:t>
            </a:r>
          </a:p>
          <a:p>
            <a:pPr marL="0" indent="0" algn="r">
              <a:buNone/>
            </a:pPr>
            <a:endParaRPr lang="en-US" dirty="0"/>
          </a:p>
          <a:p>
            <a:pPr marL="0" indent="0">
              <a:buNone/>
            </a:pPr>
            <a:r>
              <a:rPr lang="en-US" dirty="0" smtClean="0"/>
              <a:t>“Or </a:t>
            </a:r>
            <a:r>
              <a:rPr lang="en-US" dirty="0"/>
              <a:t>do you think that the Scripture says in vain</a:t>
            </a:r>
            <a:r>
              <a:rPr lang="en-US" dirty="0" smtClean="0"/>
              <a:t>, ‘The </a:t>
            </a:r>
            <a:r>
              <a:rPr lang="en-US" dirty="0"/>
              <a:t>Spirit who dwells in us yearns </a:t>
            </a:r>
            <a:r>
              <a:rPr lang="en-US" dirty="0" smtClean="0"/>
              <a:t>jealously’?” </a:t>
            </a:r>
            <a:endParaRPr lang="en-US" dirty="0"/>
          </a:p>
          <a:p>
            <a:pPr marL="0" indent="0" algn="r">
              <a:buNone/>
            </a:pPr>
            <a:endParaRPr lang="en-US" sz="800" dirty="0" smtClean="0"/>
          </a:p>
          <a:p>
            <a:pPr marL="0" indent="0" algn="r">
              <a:buNone/>
            </a:pPr>
            <a:r>
              <a:rPr lang="en-US" dirty="0" smtClean="0"/>
              <a:t>James 5:4</a:t>
            </a:r>
            <a:endParaRPr lang="en-US" dirty="0"/>
          </a:p>
          <a:p>
            <a:pPr marL="0" indent="0" algn="r">
              <a:buNone/>
            </a:pPr>
            <a:endParaRPr lang="en-US" dirty="0"/>
          </a:p>
        </p:txBody>
      </p:sp>
    </p:spTree>
    <p:extLst>
      <p:ext uri="{BB962C8B-B14F-4D97-AF65-F5344CB8AC3E}">
        <p14:creationId xmlns:p14="http://schemas.microsoft.com/office/powerpoint/2010/main" val="260664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Dwells in the Christian</a:t>
            </a:r>
            <a:endParaRPr lang="en-US" b="1" i="1" dirty="0"/>
          </a:p>
        </p:txBody>
      </p:sp>
      <p:sp>
        <p:nvSpPr>
          <p:cNvPr id="4" name="Content Placeholder 3"/>
          <p:cNvSpPr>
            <a:spLocks noGrp="1"/>
          </p:cNvSpPr>
          <p:nvPr>
            <p:ph sz="half" idx="1"/>
          </p:nvPr>
        </p:nvSpPr>
        <p:spPr/>
        <p:txBody>
          <a:bodyPr>
            <a:normAutofit/>
          </a:bodyPr>
          <a:lstStyle/>
          <a:p>
            <a:r>
              <a:rPr lang="en-US" sz="3200" dirty="0" smtClean="0"/>
              <a:t>Romans 8:9, 11</a:t>
            </a:r>
          </a:p>
          <a:p>
            <a:r>
              <a:rPr lang="en-US" sz="3200" dirty="0" smtClean="0"/>
              <a:t>1 Corinthians 6:19</a:t>
            </a:r>
          </a:p>
          <a:p>
            <a:r>
              <a:rPr lang="en-US" sz="3200" dirty="0" smtClean="0"/>
              <a:t>2 Timothy 1:14</a:t>
            </a:r>
          </a:p>
          <a:p>
            <a:r>
              <a:rPr lang="en-US" sz="3200" dirty="0" smtClean="0"/>
              <a:t>James 5:4</a:t>
            </a:r>
            <a:endParaRPr lang="en-US" sz="3200" dirty="0"/>
          </a:p>
        </p:txBody>
      </p:sp>
      <p:sp>
        <p:nvSpPr>
          <p:cNvPr id="5" name="Content Placeholder 4"/>
          <p:cNvSpPr>
            <a:spLocks noGrp="1"/>
          </p:cNvSpPr>
          <p:nvPr>
            <p:ph sz="half" idx="2"/>
          </p:nvPr>
        </p:nvSpPr>
        <p:spPr/>
        <p:txBody>
          <a:bodyPr>
            <a:normAutofit/>
          </a:bodyPr>
          <a:lstStyle/>
          <a:p>
            <a:r>
              <a:rPr lang="en-US" sz="3200" b="1" dirty="0" smtClean="0">
                <a:solidFill>
                  <a:srgbClr val="0070C0"/>
                </a:solidFill>
              </a:rPr>
              <a:t>All these verses say the Holy Spirit dwells in us, but not one of them tells us how.</a:t>
            </a:r>
          </a:p>
          <a:p>
            <a:r>
              <a:rPr lang="en-US" sz="3200" b="1" dirty="0" smtClean="0">
                <a:solidFill>
                  <a:srgbClr val="0070C0"/>
                </a:solidFill>
              </a:rPr>
              <a:t>These are not proof texts for a personal, literal indwelling. </a:t>
            </a:r>
            <a:endParaRPr lang="en-US" sz="3200" b="1" dirty="0">
              <a:solidFill>
                <a:srgbClr val="0070C0"/>
              </a:solidFill>
            </a:endParaRPr>
          </a:p>
        </p:txBody>
      </p:sp>
    </p:spTree>
    <p:extLst>
      <p:ext uri="{BB962C8B-B14F-4D97-AF65-F5344CB8AC3E}">
        <p14:creationId xmlns:p14="http://schemas.microsoft.com/office/powerpoint/2010/main" val="260664102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altLang="en-US" dirty="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dirty="0" smtClean="0"/>
              <a:t>Holy Spirit</a:t>
            </a:r>
          </a:p>
          <a:p>
            <a:pPr>
              <a:buFontTx/>
              <a:buNone/>
            </a:pPr>
            <a:r>
              <a:rPr lang="en-US" altLang="en-US" b="1" dirty="0" smtClean="0"/>
              <a:t>Rom. 8:9</a:t>
            </a:r>
          </a:p>
          <a:p>
            <a:pPr>
              <a:buFontTx/>
              <a:buNone/>
            </a:pPr>
            <a:endParaRPr lang="en-US" altLang="en-US" b="1" dirty="0" smtClean="0"/>
          </a:p>
          <a:p>
            <a:pPr>
              <a:buFontTx/>
              <a:buNone/>
            </a:pPr>
            <a:r>
              <a:rPr lang="en-US" altLang="en-US" b="1" dirty="0" smtClean="0"/>
              <a:t>The Father</a:t>
            </a:r>
          </a:p>
          <a:p>
            <a:pPr>
              <a:buFontTx/>
              <a:buNone/>
            </a:pPr>
            <a:r>
              <a:rPr lang="en-US" altLang="en-US" b="1" dirty="0" smtClean="0"/>
              <a:t>1 Jn. 4:12-16</a:t>
            </a:r>
          </a:p>
          <a:p>
            <a:pPr>
              <a:buFontTx/>
              <a:buNone/>
            </a:pPr>
            <a:endParaRPr lang="en-US" altLang="en-US" b="1" dirty="0" smtClean="0"/>
          </a:p>
          <a:p>
            <a:pPr>
              <a:buFontTx/>
              <a:buNone/>
            </a:pPr>
            <a:r>
              <a:rPr lang="en-US" altLang="en-US" b="1" dirty="0" smtClean="0"/>
              <a:t>The Son</a:t>
            </a:r>
          </a:p>
          <a:p>
            <a:pPr>
              <a:buFontTx/>
              <a:buNone/>
            </a:pPr>
            <a:r>
              <a:rPr lang="en-US" altLang="en-US" b="1" dirty="0"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altLang="en-US" dirty="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Rectangle 2"/>
          <p:cNvSpPr/>
          <p:nvPr/>
        </p:nvSpPr>
        <p:spPr>
          <a:xfrm>
            <a:off x="304800" y="3124200"/>
            <a:ext cx="2362200" cy="3001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Fellowship With Deity</a:t>
            </a:r>
            <a:endParaRPr lang="en-US" b="1" i="1" dirty="0"/>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r>
              <a:rPr lang="en-US" altLang="en-US" b="1" dirty="0" smtClean="0"/>
              <a:t>Holy Spirit</a:t>
            </a:r>
          </a:p>
          <a:p>
            <a:pPr>
              <a:buFontTx/>
              <a:buNone/>
            </a:pPr>
            <a:r>
              <a:rPr lang="en-US" altLang="en-US" b="1" dirty="0" smtClean="0"/>
              <a:t>Rom. 8:9</a:t>
            </a:r>
          </a:p>
          <a:p>
            <a:pPr>
              <a:buFontTx/>
              <a:buNone/>
            </a:pPr>
            <a:endParaRPr lang="en-US" altLang="en-US" b="1" dirty="0" smtClean="0"/>
          </a:p>
          <a:p>
            <a:pPr>
              <a:buFontTx/>
              <a:buNone/>
            </a:pPr>
            <a:r>
              <a:rPr lang="en-US" altLang="en-US" b="1" dirty="0" smtClean="0"/>
              <a:t>The Father</a:t>
            </a:r>
          </a:p>
          <a:p>
            <a:pPr>
              <a:buFontTx/>
              <a:buNone/>
            </a:pPr>
            <a:r>
              <a:rPr lang="en-US" altLang="en-US" b="1" dirty="0" smtClean="0"/>
              <a:t>1 Jn. 4:12-16</a:t>
            </a:r>
          </a:p>
          <a:p>
            <a:pPr>
              <a:buFontTx/>
              <a:buNone/>
            </a:pPr>
            <a:endParaRPr lang="en-US" altLang="en-US" b="1" dirty="0" smtClean="0"/>
          </a:p>
          <a:p>
            <a:pPr>
              <a:buFontTx/>
              <a:buNone/>
            </a:pPr>
            <a:r>
              <a:rPr lang="en-US" altLang="en-US" b="1" dirty="0" smtClean="0"/>
              <a:t>The Son</a:t>
            </a:r>
          </a:p>
          <a:p>
            <a:pPr>
              <a:buFontTx/>
              <a:buNone/>
            </a:pPr>
            <a:r>
              <a:rPr lang="en-US" altLang="en-US" b="1" dirty="0" smtClean="0"/>
              <a:t>Eph. 3:17</a:t>
            </a:r>
            <a:endParaRPr lang="en-US" altLang="en-US" b="1" dirty="0"/>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Tx/>
              <a:buNone/>
            </a:pPr>
            <a:endParaRPr lang="en-US" altLang="en-US" dirty="0"/>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endParaRPr lang="en-US"/>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dirty="0"/>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Rectangle 2"/>
          <p:cNvSpPr/>
          <p:nvPr/>
        </p:nvSpPr>
        <p:spPr>
          <a:xfrm>
            <a:off x="304800" y="4800600"/>
            <a:ext cx="2057400" cy="1325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1023</Words>
  <Application>Microsoft Office PowerPoint</Application>
  <PresentationFormat>On-screen Show (4:3)</PresentationFormat>
  <Paragraphs>182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The Indwelling of the Holy Spirit</vt:lpstr>
      <vt:lpstr>The Holy Spirit Dwells in the Christian</vt:lpstr>
      <vt:lpstr>The Holy Spirit Dwells in the Christian</vt:lpstr>
      <vt:lpstr>The Holy Spirit Dwells in the Christian</vt:lpstr>
      <vt:lpstr>The Holy Spirit Dwells in the Christian</vt:lpstr>
      <vt:lpstr>Fellowship With Deity</vt:lpstr>
      <vt:lpstr>Fellowship With Deity</vt:lpstr>
      <vt:lpstr>Fellowship With Deity</vt:lpstr>
      <vt:lpstr>Fellowship With Deity</vt:lpstr>
      <vt:lpstr>Fellowship With Deity</vt:lpstr>
      <vt:lpstr>Fellowship With Deity</vt:lpstr>
      <vt:lpstr>Fellowship With Deity</vt:lpstr>
      <vt:lpstr>Fellowship With Deity</vt:lpstr>
      <vt:lpstr>The Influence of Deity</vt:lpstr>
      <vt:lpstr>The Holy Spirit and the Word of God</vt:lpstr>
      <vt:lpstr>How Deity Comes To Dwell                          in the Christian</vt:lpstr>
      <vt:lpstr>The Holy Spirit and the Word of God</vt:lpstr>
      <vt:lpstr>The Holy Spirit and the Word of God</vt:lpstr>
      <vt:lpstr>The Holy Spirit and the Word of God</vt:lpstr>
      <vt:lpstr>The Holy Spirit and the Word of God</vt:lpstr>
      <vt:lpstr>The Holy Spirit and the Word of God</vt:lpstr>
      <vt:lpstr>PowerPoint Presentation</vt:lpstr>
      <vt:lpstr>PowerPoint Presentation</vt:lpstr>
      <vt:lpstr>Consequences of the Literal, Personal Indwelling Position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Heath</dc:creator>
  <cp:lastModifiedBy>Michael Hepner</cp:lastModifiedBy>
  <cp:revision>47</cp:revision>
  <dcterms:created xsi:type="dcterms:W3CDTF">2013-05-08T14:23:39Z</dcterms:created>
  <dcterms:modified xsi:type="dcterms:W3CDTF">2014-01-13T20:14:15Z</dcterms:modified>
</cp:coreProperties>
</file>