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6" r:id="rId4"/>
    <p:sldId id="260" r:id="rId5"/>
    <p:sldId id="262" r:id="rId6"/>
    <p:sldId id="263" r:id="rId7"/>
    <p:sldId id="264" r:id="rId8"/>
    <p:sldId id="261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5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7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8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2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8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1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8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8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3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D4935-659A-4C56-BC92-22E311E65B33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9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3017837"/>
            <a:ext cx="3829050" cy="3382963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God</a:t>
            </a:r>
          </a:p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Church</a:t>
            </a:r>
          </a:p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Family</a:t>
            </a:r>
          </a:p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Evangelism</a:t>
            </a:r>
            <a:endParaRPr lang="en-US" sz="4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Cooper Black" panose="0208090404030B020404" pitchFamily="18" charset="0"/>
            </a:endParaRPr>
          </a:p>
        </p:txBody>
      </p:sp>
      <p:pic>
        <p:nvPicPr>
          <p:cNvPr id="4" name="Picture 4" descr="http://politichicks.tv/wp-content/uploads/2013/07/Get-Your-Priorities-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447676"/>
            <a:ext cx="5429250" cy="200259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news.truthmarketing.com/wp-content/uploads/2012/04/iStock_000009473567XSmall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9"/>
          <a:stretch/>
        </p:blipFill>
        <p:spPr bwMode="auto">
          <a:xfrm>
            <a:off x="4953000" y="4089699"/>
            <a:ext cx="3276600" cy="21587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5181600" y="533400"/>
            <a:ext cx="3505200" cy="3629025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1196876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Starting the New Year off Right!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51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MhckI8vNd5E/UDzlcKIhi3I/AAAAAAAAAEY/F3SOACMtms4/s1600/Open+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05"/>
            <a:ext cx="9144000" cy="686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Putting God First In Our Life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2057400"/>
            <a:ext cx="5638800" cy="1905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“Draw near to God and He will draw near to you.”</a:t>
            </a:r>
          </a:p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James 4:8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18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Read God’s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Corinthians 2:10-13</a:t>
            </a:r>
          </a:p>
        </p:txBody>
      </p:sp>
      <p:pic>
        <p:nvPicPr>
          <p:cNvPr id="2056" name="Picture 8" descr="http://holykaw.alltop.com/wp-content/uploads/2010/08/14401187-media_httpdldropboxco_xer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71749"/>
            <a:ext cx="3810000" cy="25336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49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Read God’s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Corinthians 2:10-13</a:t>
            </a:r>
          </a:p>
          <a:p>
            <a:r>
              <a:rPr lang="en-US" dirty="0" smtClean="0"/>
              <a:t>Ephesians 3:10</a:t>
            </a:r>
            <a:endParaRPr lang="en-US" dirty="0"/>
          </a:p>
        </p:txBody>
      </p:sp>
      <p:pic>
        <p:nvPicPr>
          <p:cNvPr id="2056" name="Picture 8" descr="http://holykaw.alltop.com/wp-content/uploads/2010/08/14401187-media_httpdldropboxco_xer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71749"/>
            <a:ext cx="3810000" cy="25336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cdn.zmescience.com/wp-content/uploads/2011/03/diamond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3305175" cy="32956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29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2. Cleanse the Sin From My Heart and Life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James 4:8</a:t>
            </a:r>
          </a:p>
          <a:p>
            <a:r>
              <a:rPr lang="en-US" dirty="0" smtClean="0"/>
              <a:t>Isaiah 59:1-2</a:t>
            </a:r>
          </a:p>
          <a:p>
            <a:r>
              <a:rPr lang="en-US" dirty="0" smtClean="0"/>
              <a:t>Psalm 19:12-14</a:t>
            </a:r>
            <a:endParaRPr lang="en-US" dirty="0"/>
          </a:p>
        </p:txBody>
      </p:sp>
      <p:pic>
        <p:nvPicPr>
          <p:cNvPr id="3074" name="Picture 2" descr="http://www.meetmeinthemeadow.com/wp-content/uploads/2012/01/Prayer-Focus-1.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667000"/>
            <a:ext cx="4181475" cy="313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07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www.freevector.com/site_media/preview_images/FreeVector-Praying-Gir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0"/>
          <a:stretch/>
        </p:blipFill>
        <p:spPr bwMode="auto">
          <a:xfrm>
            <a:off x="1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3. Prayer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Privately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                                     	Matt. 6:5-6; Mark 1:35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Purposefully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 Phil. 4:6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Persistently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 Luke 18:1-8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07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4. Worship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John 4:23-24</a:t>
            </a:r>
          </a:p>
        </p:txBody>
      </p:sp>
      <p:pic>
        <p:nvPicPr>
          <p:cNvPr id="5122" name="Picture 2" descr="http://www.visualphotos.com/photo/2x2021464/the_back_of_church_pews_178008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07" b="4871"/>
          <a:stretch/>
        </p:blipFill>
        <p:spPr bwMode="auto">
          <a:xfrm>
            <a:off x="2438400" y="2660073"/>
            <a:ext cx="6286500" cy="3657600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07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survivopedia.com/wp-content/uploads/2014/01/helping-hand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8" r="3092"/>
          <a:stretch/>
        </p:blipFill>
        <p:spPr bwMode="auto">
          <a:xfrm>
            <a:off x="3463" y="0"/>
            <a:ext cx="9140537" cy="648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3730" y="1600200"/>
            <a:ext cx="4113069" cy="4525963"/>
          </a:xfrm>
        </p:spPr>
        <p:txBody>
          <a:bodyPr/>
          <a:lstStyle/>
          <a:p>
            <a:r>
              <a:rPr lang="en-US" dirty="0" smtClean="0"/>
              <a:t>1 John 5:3</a:t>
            </a:r>
          </a:p>
          <a:p>
            <a:r>
              <a:rPr lang="en-US" dirty="0" smtClean="0"/>
              <a:t>John 14:15</a:t>
            </a:r>
          </a:p>
          <a:p>
            <a:r>
              <a:rPr lang="en-US" dirty="0" smtClean="0"/>
              <a:t>James 1:22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7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How To Put God First in Our Life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Read God’s Word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Cleanse the Sin From Our Heart and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Prayer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Worship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Service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4" descr="http://politichicks.tv/wp-content/uploads/2013/07/Get-Your-Priorities-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3657600"/>
            <a:ext cx="4743450" cy="1749633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34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108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Putting God First In Our Life</vt:lpstr>
      <vt:lpstr>1. Read God’s Word</vt:lpstr>
      <vt:lpstr>1. Read God’s Word</vt:lpstr>
      <vt:lpstr>2. Cleanse the Sin From My Heart and Life</vt:lpstr>
      <vt:lpstr>3. Prayer</vt:lpstr>
      <vt:lpstr>4. Worship</vt:lpstr>
      <vt:lpstr>5. Service</vt:lpstr>
      <vt:lpstr>How To Put God First in Our Life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 Near To God</dc:title>
  <dc:creator>Heath</dc:creator>
  <cp:lastModifiedBy>Guest</cp:lastModifiedBy>
  <cp:revision>9</cp:revision>
  <dcterms:created xsi:type="dcterms:W3CDTF">2014-01-03T20:07:02Z</dcterms:created>
  <dcterms:modified xsi:type="dcterms:W3CDTF">2014-01-11T19:29:30Z</dcterms:modified>
</cp:coreProperties>
</file>