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1" r:id="rId14"/>
    <p:sldId id="272" r:id="rId15"/>
    <p:sldId id="276" r:id="rId16"/>
    <p:sldId id="27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173CA5-684C-4227-8B77-F1A1D99DFB2C}"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3547570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73CA5-684C-4227-8B77-F1A1D99DFB2C}"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27479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73CA5-684C-4227-8B77-F1A1D99DFB2C}"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2251945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73CA5-684C-4227-8B77-F1A1D99DFB2C}"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4155407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173CA5-684C-4227-8B77-F1A1D99DFB2C}" type="datetimeFigureOut">
              <a:rPr lang="en-US" smtClean="0"/>
              <a:t>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374158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173CA5-684C-4227-8B77-F1A1D99DFB2C}" type="datetimeFigureOut">
              <a:rPr lang="en-US" smtClean="0"/>
              <a:t>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3549372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173CA5-684C-4227-8B77-F1A1D99DFB2C}" type="datetimeFigureOut">
              <a:rPr lang="en-US" smtClean="0"/>
              <a:t>1/10/2014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2348899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173CA5-684C-4227-8B77-F1A1D99DFB2C}" type="datetimeFigureOut">
              <a:rPr lang="en-US" smtClean="0"/>
              <a:t>1/10/2014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3763766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73CA5-684C-4227-8B77-F1A1D99DFB2C}" type="datetimeFigureOut">
              <a:rPr lang="en-US" smtClean="0"/>
              <a:t>1/10/2014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2563164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73CA5-684C-4227-8B77-F1A1D99DFB2C}" type="datetimeFigureOut">
              <a:rPr lang="en-US" smtClean="0"/>
              <a:t>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1907891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73CA5-684C-4227-8B77-F1A1D99DFB2C}" type="datetimeFigureOut">
              <a:rPr lang="en-US" smtClean="0"/>
              <a:t>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242449-6AA2-43B7-9187-2D77160CF5B5}" type="slidenum">
              <a:rPr lang="en-US" smtClean="0"/>
              <a:t>‹#›</a:t>
            </a:fld>
            <a:endParaRPr lang="en-US"/>
          </a:p>
        </p:txBody>
      </p:sp>
    </p:spTree>
    <p:extLst>
      <p:ext uri="{BB962C8B-B14F-4D97-AF65-F5344CB8AC3E}">
        <p14:creationId xmlns:p14="http://schemas.microsoft.com/office/powerpoint/2010/main" val="2636756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173CA5-684C-4227-8B77-F1A1D99DFB2C}" type="datetimeFigureOut">
              <a:rPr lang="en-US" smtClean="0"/>
              <a:t>1/10/2014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42449-6AA2-43B7-9187-2D77160CF5B5}" type="slidenum">
              <a:rPr lang="en-US" smtClean="0"/>
              <a:t>‹#›</a:t>
            </a:fld>
            <a:endParaRPr lang="en-US"/>
          </a:p>
        </p:txBody>
      </p:sp>
    </p:spTree>
    <p:extLst>
      <p:ext uri="{BB962C8B-B14F-4D97-AF65-F5344CB8AC3E}">
        <p14:creationId xmlns:p14="http://schemas.microsoft.com/office/powerpoint/2010/main" val="1685449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38200" y="511175"/>
            <a:ext cx="7772400" cy="1470025"/>
          </a:xfrm>
        </p:spPr>
        <p:txBody>
          <a:bodyPr/>
          <a:lstStyle/>
          <a:p>
            <a:r>
              <a:rPr lang="en-US" b="1" i="1" dirty="0" smtClean="0"/>
              <a:t>First Century Morals in the Twenty First Century</a:t>
            </a:r>
            <a:endParaRPr lang="en-US" b="1" i="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100985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a:t>3. Entertainment</a:t>
            </a:r>
          </a:p>
        </p:txBody>
      </p:sp>
      <p:sp>
        <p:nvSpPr>
          <p:cNvPr id="3" name="Content Placeholder 2"/>
          <p:cNvSpPr>
            <a:spLocks noGrp="1"/>
          </p:cNvSpPr>
          <p:nvPr>
            <p:ph idx="1"/>
          </p:nvPr>
        </p:nvSpPr>
        <p:spPr>
          <a:xfrm>
            <a:off x="1752600" y="1600200"/>
            <a:ext cx="6934200" cy="4525963"/>
          </a:xfrm>
        </p:spPr>
        <p:txBody>
          <a:bodyPr>
            <a:normAutofit/>
          </a:bodyPr>
          <a:lstStyle/>
          <a:p>
            <a:pPr marL="0" indent="0">
              <a:buNone/>
            </a:pPr>
            <a:r>
              <a:rPr lang="en-US" dirty="0" smtClean="0"/>
              <a:t>“I </a:t>
            </a:r>
            <a:r>
              <a:rPr lang="en-US" dirty="0"/>
              <a:t>have made a covenant with my eyes</a:t>
            </a:r>
            <a:r>
              <a:rPr lang="en-US" dirty="0" smtClean="0"/>
              <a:t>; why </a:t>
            </a:r>
            <a:r>
              <a:rPr lang="en-US" dirty="0"/>
              <a:t>then should I look upon a young woman</a:t>
            </a:r>
            <a:r>
              <a:rPr lang="en-US" dirty="0" smtClean="0"/>
              <a:t>?”</a:t>
            </a:r>
          </a:p>
          <a:p>
            <a:pPr marL="0" indent="0" algn="r">
              <a:buNone/>
            </a:pPr>
            <a:r>
              <a:rPr lang="en-US" dirty="0" smtClean="0"/>
              <a:t>Job 31:1</a:t>
            </a:r>
            <a:endParaRPr lang="en-US" dirty="0"/>
          </a:p>
        </p:txBody>
      </p:sp>
    </p:spTree>
    <p:extLst>
      <p:ext uri="{BB962C8B-B14F-4D97-AF65-F5344CB8AC3E}">
        <p14:creationId xmlns:p14="http://schemas.microsoft.com/office/powerpoint/2010/main" val="950928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a:t>3. Entertainment</a:t>
            </a:r>
          </a:p>
        </p:txBody>
      </p:sp>
      <p:sp>
        <p:nvSpPr>
          <p:cNvPr id="3" name="Content Placeholder 2"/>
          <p:cNvSpPr>
            <a:spLocks noGrp="1"/>
          </p:cNvSpPr>
          <p:nvPr>
            <p:ph idx="1"/>
          </p:nvPr>
        </p:nvSpPr>
        <p:spPr>
          <a:xfrm>
            <a:off x="1752600" y="1600200"/>
            <a:ext cx="6934200" cy="4525963"/>
          </a:xfrm>
        </p:spPr>
        <p:txBody>
          <a:bodyPr/>
          <a:lstStyle/>
          <a:p>
            <a:pPr marL="0" indent="0">
              <a:buNone/>
            </a:pPr>
            <a:r>
              <a:rPr lang="en-US" dirty="0" smtClean="0"/>
              <a:t>“I </a:t>
            </a:r>
            <a:r>
              <a:rPr lang="en-US" dirty="0"/>
              <a:t>will set nothing wicked before my </a:t>
            </a:r>
            <a:r>
              <a:rPr lang="en-US" dirty="0" smtClean="0"/>
              <a:t>eyes…”</a:t>
            </a:r>
          </a:p>
          <a:p>
            <a:pPr marL="0" indent="0" algn="r">
              <a:buNone/>
            </a:pPr>
            <a:r>
              <a:rPr lang="en-US" dirty="0" smtClean="0"/>
              <a:t>Psalm 101:3</a:t>
            </a:r>
            <a:endParaRPr lang="en-US" dirty="0"/>
          </a:p>
        </p:txBody>
      </p:sp>
    </p:spTree>
    <p:extLst>
      <p:ext uri="{BB962C8B-B14F-4D97-AF65-F5344CB8AC3E}">
        <p14:creationId xmlns:p14="http://schemas.microsoft.com/office/powerpoint/2010/main" val="950928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3. Entertainment</a:t>
            </a:r>
            <a:endParaRPr lang="en-US" b="1" dirty="0"/>
          </a:p>
        </p:txBody>
      </p:sp>
      <p:sp>
        <p:nvSpPr>
          <p:cNvPr id="3" name="Content Placeholder 2"/>
          <p:cNvSpPr>
            <a:spLocks noGrp="1"/>
          </p:cNvSpPr>
          <p:nvPr>
            <p:ph idx="1"/>
          </p:nvPr>
        </p:nvSpPr>
        <p:spPr>
          <a:xfrm>
            <a:off x="1447800" y="1600200"/>
            <a:ext cx="7239000" cy="4525963"/>
          </a:xfrm>
        </p:spPr>
        <p:txBody>
          <a:bodyPr/>
          <a:lstStyle/>
          <a:p>
            <a:pPr marL="0" indent="0" algn="ctr">
              <a:buNone/>
            </a:pPr>
            <a:r>
              <a:rPr lang="en-US" dirty="0" smtClean="0"/>
              <a:t>Entertainment in the First Century       Roman World Consisted of:</a:t>
            </a:r>
          </a:p>
          <a:p>
            <a:pPr marL="0" indent="0" algn="ctr">
              <a:buNone/>
            </a:pPr>
            <a:endParaRPr lang="en-US" sz="800" dirty="0" smtClean="0"/>
          </a:p>
          <a:p>
            <a:r>
              <a:rPr lang="en-US" dirty="0" smtClean="0"/>
              <a:t>Banqueting</a:t>
            </a:r>
          </a:p>
          <a:p>
            <a:r>
              <a:rPr lang="en-US" dirty="0" smtClean="0"/>
              <a:t>Gymnastics and Olympic Sports</a:t>
            </a:r>
          </a:p>
          <a:p>
            <a:r>
              <a:rPr lang="en-US" dirty="0" smtClean="0"/>
              <a:t>The Arena</a:t>
            </a:r>
          </a:p>
          <a:p>
            <a:r>
              <a:rPr lang="en-US" dirty="0" smtClean="0"/>
              <a:t>Theater</a:t>
            </a:r>
            <a:endParaRPr lang="en-US" dirty="0"/>
          </a:p>
        </p:txBody>
      </p:sp>
    </p:spTree>
    <p:extLst>
      <p:ext uri="{BB962C8B-B14F-4D97-AF65-F5344CB8AC3E}">
        <p14:creationId xmlns:p14="http://schemas.microsoft.com/office/powerpoint/2010/main" val="3420563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5637"/>
            <a:ext cx="8229600" cy="5745163"/>
          </a:xfrm>
        </p:spPr>
        <p:txBody>
          <a:bodyPr/>
          <a:lstStyle/>
          <a:p>
            <a:r>
              <a:rPr lang="en-US" dirty="0"/>
              <a:t>“I am inclined to think that the corrupting influence of the stage is even worse than that of the arena. The subjects of comedies are the deflowering of virgins or the loves of prostitutes. Similarly, the tragedies parade before the eyes of the audience the murder of parents and acts of incest committed by wicked kings. Is the art of the mimes any better? They teach adultery by acting it out.” </a:t>
            </a:r>
            <a:endParaRPr lang="en-US" dirty="0" smtClean="0"/>
          </a:p>
          <a:p>
            <a:pPr marL="0" indent="0" algn="r">
              <a:buNone/>
            </a:pPr>
            <a:r>
              <a:rPr lang="en-US" dirty="0" err="1" smtClean="0"/>
              <a:t>Lactantius</a:t>
            </a:r>
            <a:r>
              <a:rPr lang="en-US" dirty="0"/>
              <a:t>, 260-330 </a:t>
            </a:r>
            <a:r>
              <a:rPr lang="en-US" dirty="0" smtClean="0"/>
              <a:t>AD</a:t>
            </a:r>
            <a:endParaRPr lang="en-US" dirty="0"/>
          </a:p>
        </p:txBody>
      </p:sp>
    </p:spTree>
    <p:extLst>
      <p:ext uri="{BB962C8B-B14F-4D97-AF65-F5344CB8AC3E}">
        <p14:creationId xmlns:p14="http://schemas.microsoft.com/office/powerpoint/2010/main" val="3464338294"/>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5637"/>
            <a:ext cx="8229600" cy="5745163"/>
          </a:xfrm>
        </p:spPr>
        <p:txBody>
          <a:bodyPr/>
          <a:lstStyle/>
          <a:p>
            <a:r>
              <a:rPr lang="en-US" dirty="0"/>
              <a:t>“The father who carefully protects and guards his virgin daughter’s ears from every polluting word takes her to the theater himself, exposing her to all its vile language and attitudes. How can it be right to look at the things that are wrong to do? How can those things which defile a man when they go out of his mouth not defile him when going in through his eyes and ears?” </a:t>
            </a:r>
            <a:endParaRPr lang="en-US" dirty="0" smtClean="0"/>
          </a:p>
          <a:p>
            <a:pPr marL="0" indent="0" algn="r">
              <a:buNone/>
            </a:pPr>
            <a:r>
              <a:rPr lang="en-US" dirty="0" smtClean="0"/>
              <a:t>Tertullian</a:t>
            </a:r>
            <a:r>
              <a:rPr lang="en-US" dirty="0"/>
              <a:t>, 140-230 AD</a:t>
            </a:r>
          </a:p>
        </p:txBody>
      </p:sp>
    </p:spTree>
    <p:extLst>
      <p:ext uri="{BB962C8B-B14F-4D97-AF65-F5344CB8AC3E}">
        <p14:creationId xmlns:p14="http://schemas.microsoft.com/office/powerpoint/2010/main" val="2815722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3800" b="1" dirty="0" smtClean="0"/>
              <a:t>First Century Morals in the 21</a:t>
            </a:r>
            <a:r>
              <a:rPr lang="en-US" sz="3800" b="1" baseline="30000" dirty="0" smtClean="0"/>
              <a:t>st</a:t>
            </a:r>
            <a:r>
              <a:rPr lang="en-US" sz="3800" b="1" dirty="0" smtClean="0"/>
              <a:t> Century</a:t>
            </a:r>
            <a:endParaRPr lang="en-US" sz="3800" b="1" dirty="0"/>
          </a:p>
        </p:txBody>
      </p:sp>
      <p:sp>
        <p:nvSpPr>
          <p:cNvPr id="3" name="Content Placeholder 2"/>
          <p:cNvSpPr>
            <a:spLocks noGrp="1"/>
          </p:cNvSpPr>
          <p:nvPr>
            <p:ph idx="1"/>
          </p:nvPr>
        </p:nvSpPr>
        <p:spPr>
          <a:xfrm>
            <a:off x="1447800" y="2027237"/>
            <a:ext cx="7239000" cy="4525963"/>
          </a:xfrm>
        </p:spPr>
        <p:txBody>
          <a:bodyPr>
            <a:normAutofit/>
          </a:bodyPr>
          <a:lstStyle/>
          <a:p>
            <a:r>
              <a:rPr lang="en-US" dirty="0" smtClean="0"/>
              <a:t>Biblical truth was never determined by culture.</a:t>
            </a:r>
          </a:p>
          <a:p>
            <a:r>
              <a:rPr lang="en-US" dirty="0" smtClean="0"/>
              <a:t>The Scriptures were never intended to be interpreted in light of contemporary cultural standards.</a:t>
            </a:r>
          </a:p>
          <a:p>
            <a:r>
              <a:rPr lang="en-US" dirty="0" smtClean="0"/>
              <a:t>God’s Word is truth regardless of what man thinks. </a:t>
            </a:r>
            <a:endParaRPr lang="en-US" dirty="0"/>
          </a:p>
        </p:txBody>
      </p:sp>
    </p:spTree>
    <p:extLst>
      <p:ext uri="{BB962C8B-B14F-4D97-AF65-F5344CB8AC3E}">
        <p14:creationId xmlns:p14="http://schemas.microsoft.com/office/powerpoint/2010/main" val="21361554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3800" b="1" dirty="0" smtClean="0"/>
              <a:t>First Century Morals in the 21</a:t>
            </a:r>
            <a:r>
              <a:rPr lang="en-US" sz="3800" b="1" baseline="30000" dirty="0" smtClean="0"/>
              <a:t>st</a:t>
            </a:r>
            <a:r>
              <a:rPr lang="en-US" sz="3800" b="1" dirty="0" smtClean="0"/>
              <a:t> Century</a:t>
            </a:r>
            <a:endParaRPr lang="en-US" sz="3800" b="1" dirty="0"/>
          </a:p>
        </p:txBody>
      </p:sp>
      <p:sp>
        <p:nvSpPr>
          <p:cNvPr id="3" name="Content Placeholder 2"/>
          <p:cNvSpPr>
            <a:spLocks noGrp="1"/>
          </p:cNvSpPr>
          <p:nvPr>
            <p:ph idx="1"/>
          </p:nvPr>
        </p:nvSpPr>
        <p:spPr>
          <a:xfrm>
            <a:off x="1447800" y="2027237"/>
            <a:ext cx="7239000" cy="4525963"/>
          </a:xfrm>
        </p:spPr>
        <p:txBody>
          <a:bodyPr>
            <a:normAutofit/>
          </a:bodyPr>
          <a:lstStyle/>
          <a:p>
            <a:r>
              <a:rPr lang="en-US" dirty="0" smtClean="0"/>
              <a:t>Things have been worse than the time in which we are living. </a:t>
            </a:r>
          </a:p>
          <a:p>
            <a:r>
              <a:rPr lang="en-US" dirty="0" smtClean="0"/>
              <a:t>It is possible to live a godly life in our world today (Phil. 2:15).</a:t>
            </a:r>
          </a:p>
          <a:p>
            <a:r>
              <a:rPr lang="en-US" dirty="0" smtClean="0"/>
              <a:t>It is possible to convert good and honest hearts to the gospel of Christ in our world today. </a:t>
            </a:r>
            <a:endParaRPr lang="en-US" dirty="0"/>
          </a:p>
        </p:txBody>
      </p:sp>
    </p:spTree>
    <p:extLst>
      <p:ext uri="{BB962C8B-B14F-4D97-AF65-F5344CB8AC3E}">
        <p14:creationId xmlns:p14="http://schemas.microsoft.com/office/powerpoint/2010/main" val="130574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1. Divorce</a:t>
            </a:r>
            <a:endParaRPr lang="en-US" b="1" dirty="0"/>
          </a:p>
        </p:txBody>
      </p:sp>
      <p:sp>
        <p:nvSpPr>
          <p:cNvPr id="3" name="Content Placeholder 2"/>
          <p:cNvSpPr>
            <a:spLocks noGrp="1"/>
          </p:cNvSpPr>
          <p:nvPr>
            <p:ph idx="1"/>
          </p:nvPr>
        </p:nvSpPr>
        <p:spPr>
          <a:xfrm>
            <a:off x="1447800" y="1600200"/>
            <a:ext cx="7239000" cy="4525963"/>
          </a:xfrm>
        </p:spPr>
        <p:txBody>
          <a:bodyPr/>
          <a:lstStyle/>
          <a:p>
            <a:r>
              <a:rPr lang="en-US" dirty="0" smtClean="0"/>
              <a:t>Matthew 19:3-9</a:t>
            </a:r>
          </a:p>
          <a:p>
            <a:r>
              <a:rPr lang="en-US" dirty="0" smtClean="0"/>
              <a:t>Can a man divorce his wife for just any reason?</a:t>
            </a:r>
          </a:p>
          <a:p>
            <a:r>
              <a:rPr lang="en-US" dirty="0" smtClean="0"/>
              <a:t>Did our Lord’s response reflect or contradict the accepted customs of the world at that time? </a:t>
            </a:r>
            <a:endParaRPr lang="en-US" dirty="0"/>
          </a:p>
        </p:txBody>
      </p:sp>
    </p:spTree>
    <p:extLst>
      <p:ext uri="{BB962C8B-B14F-4D97-AF65-F5344CB8AC3E}">
        <p14:creationId xmlns:p14="http://schemas.microsoft.com/office/powerpoint/2010/main" val="3591807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1. Divorce</a:t>
            </a:r>
            <a:endParaRPr lang="en-US" b="1" dirty="0"/>
          </a:p>
        </p:txBody>
      </p:sp>
      <p:sp>
        <p:nvSpPr>
          <p:cNvPr id="3" name="Content Placeholder 2"/>
          <p:cNvSpPr>
            <a:spLocks noGrp="1"/>
          </p:cNvSpPr>
          <p:nvPr>
            <p:ph idx="1"/>
          </p:nvPr>
        </p:nvSpPr>
        <p:spPr>
          <a:xfrm>
            <a:off x="1447800" y="1600200"/>
            <a:ext cx="7239000" cy="4525963"/>
          </a:xfrm>
        </p:spPr>
        <p:txBody>
          <a:bodyPr>
            <a:normAutofit/>
          </a:bodyPr>
          <a:lstStyle/>
          <a:p>
            <a:r>
              <a:rPr lang="en-US" dirty="0" smtClean="0"/>
              <a:t>Why was Jesus asked the question in the first place?</a:t>
            </a:r>
          </a:p>
          <a:p>
            <a:r>
              <a:rPr lang="en-US" dirty="0" smtClean="0"/>
              <a:t>Why did His disciples respond to His answer like they did (v. 10)?</a:t>
            </a:r>
          </a:p>
          <a:p>
            <a:r>
              <a:rPr lang="en-US" dirty="0" smtClean="0"/>
              <a:t>Divorce was common in the Roman world. Sometimes the Romans would  marry as many as four to five times.</a:t>
            </a:r>
            <a:endParaRPr lang="en-US" dirty="0"/>
          </a:p>
        </p:txBody>
      </p:sp>
    </p:spTree>
    <p:extLst>
      <p:ext uri="{BB962C8B-B14F-4D97-AF65-F5344CB8AC3E}">
        <p14:creationId xmlns:p14="http://schemas.microsoft.com/office/powerpoint/2010/main" val="2213303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2. Modesty</a:t>
            </a:r>
            <a:endParaRPr lang="en-US" b="1" dirty="0"/>
          </a:p>
        </p:txBody>
      </p:sp>
      <p:sp>
        <p:nvSpPr>
          <p:cNvPr id="3" name="Content Placeholder 2"/>
          <p:cNvSpPr>
            <a:spLocks noGrp="1"/>
          </p:cNvSpPr>
          <p:nvPr>
            <p:ph idx="1"/>
          </p:nvPr>
        </p:nvSpPr>
        <p:spPr>
          <a:xfrm>
            <a:off x="1447800" y="1600200"/>
            <a:ext cx="7239000" cy="4525963"/>
          </a:xfrm>
        </p:spPr>
        <p:txBody>
          <a:bodyPr/>
          <a:lstStyle/>
          <a:p>
            <a:r>
              <a:rPr lang="en-US" dirty="0" smtClean="0"/>
              <a:t>1 Peter 3:3-4</a:t>
            </a:r>
          </a:p>
          <a:p>
            <a:r>
              <a:rPr lang="en-US" dirty="0" smtClean="0"/>
              <a:t>1 Timothy 2:9-10</a:t>
            </a:r>
          </a:p>
          <a:p>
            <a:endParaRPr lang="en-US" dirty="0" smtClean="0"/>
          </a:p>
          <a:p>
            <a:r>
              <a:rPr lang="en-US" dirty="0" smtClean="0"/>
              <a:t>Weren’t the apostles simply reflecting the fashion standards of their day?</a:t>
            </a:r>
            <a:endParaRPr lang="en-US" dirty="0"/>
          </a:p>
        </p:txBody>
      </p:sp>
    </p:spTree>
    <p:extLst>
      <p:ext uri="{BB962C8B-B14F-4D97-AF65-F5344CB8AC3E}">
        <p14:creationId xmlns:p14="http://schemas.microsoft.com/office/powerpoint/2010/main" val="2213303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2. Modesty</a:t>
            </a:r>
            <a:endParaRPr lang="en-US" b="1" dirty="0"/>
          </a:p>
        </p:txBody>
      </p:sp>
      <p:sp>
        <p:nvSpPr>
          <p:cNvPr id="3" name="Content Placeholder 2"/>
          <p:cNvSpPr>
            <a:spLocks noGrp="1"/>
          </p:cNvSpPr>
          <p:nvPr>
            <p:ph idx="1"/>
          </p:nvPr>
        </p:nvSpPr>
        <p:spPr>
          <a:xfrm>
            <a:off x="1447800" y="1600200"/>
            <a:ext cx="7239000" cy="4525963"/>
          </a:xfrm>
        </p:spPr>
        <p:txBody>
          <a:bodyPr/>
          <a:lstStyle/>
          <a:p>
            <a:r>
              <a:rPr lang="en-US" dirty="0" smtClean="0"/>
              <a:t>Roman women would flaunt their wealth by wearing jewelry, expensive clothing, cosmetics, and sometimes wigs. </a:t>
            </a:r>
          </a:p>
          <a:p>
            <a:r>
              <a:rPr lang="en-US" dirty="0" smtClean="0"/>
              <a:t>Roman men also wore cosmetics and dressed lavishly. </a:t>
            </a:r>
            <a:endParaRPr lang="en-US" dirty="0"/>
          </a:p>
        </p:txBody>
      </p:sp>
    </p:spTree>
    <p:extLst>
      <p:ext uri="{BB962C8B-B14F-4D97-AF65-F5344CB8AC3E}">
        <p14:creationId xmlns:p14="http://schemas.microsoft.com/office/powerpoint/2010/main" val="3397978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2. Modesty</a:t>
            </a:r>
            <a:endParaRPr lang="en-US" b="1" dirty="0"/>
          </a:p>
        </p:txBody>
      </p:sp>
      <p:sp>
        <p:nvSpPr>
          <p:cNvPr id="3" name="Content Placeholder 2"/>
          <p:cNvSpPr>
            <a:spLocks noGrp="1"/>
          </p:cNvSpPr>
          <p:nvPr>
            <p:ph idx="1"/>
          </p:nvPr>
        </p:nvSpPr>
        <p:spPr>
          <a:xfrm>
            <a:off x="1447800" y="1600200"/>
            <a:ext cx="7239000" cy="4876800"/>
          </a:xfrm>
        </p:spPr>
        <p:txBody>
          <a:bodyPr>
            <a:normAutofit fontScale="92500"/>
          </a:bodyPr>
          <a:lstStyle/>
          <a:p>
            <a:r>
              <a:rPr lang="en-US" dirty="0"/>
              <a:t>“Luxurious clothing that cannot conceal the shape of the body is no covering at all. Such clothing, clinging close to the body, takes the body’s shape and adheres to the flesh. It outlines the woman’s figure, so that the whole shape of her body is visible to spectators, even though they cannot actually see the body itself. Such clothing is meant for looking, not for covering</a:t>
            </a:r>
            <a:r>
              <a:rPr lang="en-US" dirty="0" smtClean="0"/>
              <a:t>.”</a:t>
            </a:r>
          </a:p>
          <a:p>
            <a:pPr marL="0" indent="0" algn="r">
              <a:buNone/>
            </a:pPr>
            <a:r>
              <a:rPr lang="en-US" dirty="0" smtClean="0"/>
              <a:t>(</a:t>
            </a:r>
            <a:r>
              <a:rPr lang="en-US" dirty="0"/>
              <a:t>Clement of Alexandria, 150-200 AD)</a:t>
            </a:r>
          </a:p>
        </p:txBody>
      </p:sp>
    </p:spTree>
    <p:extLst>
      <p:ext uri="{BB962C8B-B14F-4D97-AF65-F5344CB8AC3E}">
        <p14:creationId xmlns:p14="http://schemas.microsoft.com/office/powerpoint/2010/main" val="1689496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3. Entertainment</a:t>
            </a:r>
            <a:endParaRPr lang="en-US" b="1" dirty="0"/>
          </a:p>
        </p:txBody>
      </p:sp>
      <p:sp>
        <p:nvSpPr>
          <p:cNvPr id="3" name="Content Placeholder 2"/>
          <p:cNvSpPr>
            <a:spLocks noGrp="1"/>
          </p:cNvSpPr>
          <p:nvPr>
            <p:ph idx="1"/>
          </p:nvPr>
        </p:nvSpPr>
        <p:spPr>
          <a:xfrm>
            <a:off x="1447800" y="1600200"/>
            <a:ext cx="7239000" cy="4525963"/>
          </a:xfrm>
        </p:spPr>
        <p:txBody>
          <a:bodyPr/>
          <a:lstStyle/>
          <a:p>
            <a:endParaRPr lang="en-US" dirty="0"/>
          </a:p>
        </p:txBody>
      </p:sp>
    </p:spTree>
    <p:extLst>
      <p:ext uri="{BB962C8B-B14F-4D97-AF65-F5344CB8AC3E}">
        <p14:creationId xmlns:p14="http://schemas.microsoft.com/office/powerpoint/2010/main" val="1268843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a:t>3. Entertainment</a:t>
            </a:r>
          </a:p>
        </p:txBody>
      </p:sp>
      <p:sp>
        <p:nvSpPr>
          <p:cNvPr id="3" name="Content Placeholder 2"/>
          <p:cNvSpPr>
            <a:spLocks noGrp="1"/>
          </p:cNvSpPr>
          <p:nvPr>
            <p:ph idx="1"/>
          </p:nvPr>
        </p:nvSpPr>
        <p:spPr>
          <a:xfrm>
            <a:off x="1752600" y="1600200"/>
            <a:ext cx="6934200" cy="4525963"/>
          </a:xfrm>
        </p:spPr>
        <p:txBody>
          <a:bodyPr/>
          <a:lstStyle/>
          <a:p>
            <a:pPr marL="0" indent="0">
              <a:buNone/>
            </a:pPr>
            <a:r>
              <a:rPr lang="en-US" dirty="0" smtClean="0"/>
              <a:t>“Let love be without hypocrisy. Abhor what is evil. Cling to what is good.”</a:t>
            </a:r>
          </a:p>
          <a:p>
            <a:pPr marL="0" indent="0" algn="r">
              <a:buNone/>
            </a:pPr>
            <a:r>
              <a:rPr lang="en-US" dirty="0" smtClean="0"/>
              <a:t>Romans 12:9</a:t>
            </a:r>
            <a:endParaRPr lang="en-US" dirty="0"/>
          </a:p>
        </p:txBody>
      </p:sp>
    </p:spTree>
    <p:extLst>
      <p:ext uri="{BB962C8B-B14F-4D97-AF65-F5344CB8AC3E}">
        <p14:creationId xmlns:p14="http://schemas.microsoft.com/office/powerpoint/2010/main" val="1268843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www.ebibleteacher.com/sites/default/files/powerpoint-backgrounds/1/corinth.jpg?13109413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a:t>3. Entertainment</a:t>
            </a:r>
          </a:p>
        </p:txBody>
      </p:sp>
      <p:sp>
        <p:nvSpPr>
          <p:cNvPr id="3" name="Content Placeholder 2"/>
          <p:cNvSpPr>
            <a:spLocks noGrp="1"/>
          </p:cNvSpPr>
          <p:nvPr>
            <p:ph idx="1"/>
          </p:nvPr>
        </p:nvSpPr>
        <p:spPr>
          <a:xfrm>
            <a:off x="1752600" y="1600200"/>
            <a:ext cx="6934200" cy="4525963"/>
          </a:xfrm>
        </p:spPr>
        <p:txBody>
          <a:bodyPr>
            <a:normAutofit lnSpcReduction="10000"/>
          </a:bodyPr>
          <a:lstStyle/>
          <a:p>
            <a:pPr marL="0" indent="0">
              <a:buNone/>
            </a:pPr>
            <a:r>
              <a:rPr lang="en-US" dirty="0" smtClean="0"/>
              <a:t>“Finally</a:t>
            </a:r>
            <a:r>
              <a:rPr lang="en-US" dirty="0"/>
              <a:t>, brethren, whatever things are true, whatever things are noble, whatever things are just, whatever things are pure, whatever things are lovely, whatever things are of good report, if there is any virtue and if there is anything praiseworthy — meditate on these </a:t>
            </a:r>
            <a:r>
              <a:rPr lang="en-US" dirty="0" smtClean="0"/>
              <a:t>things.”</a:t>
            </a:r>
          </a:p>
          <a:p>
            <a:pPr marL="0" indent="0" algn="r">
              <a:buNone/>
            </a:pPr>
            <a:r>
              <a:rPr lang="en-US" dirty="0" smtClean="0"/>
              <a:t>Philippians 4:8</a:t>
            </a:r>
            <a:endParaRPr lang="en-US" dirty="0"/>
          </a:p>
        </p:txBody>
      </p:sp>
    </p:spTree>
    <p:extLst>
      <p:ext uri="{BB962C8B-B14F-4D97-AF65-F5344CB8AC3E}">
        <p14:creationId xmlns:p14="http://schemas.microsoft.com/office/powerpoint/2010/main" val="950928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635</Words>
  <Application>Microsoft Office PowerPoint</Application>
  <PresentationFormat>On-screen Show (4:3)</PresentationFormat>
  <Paragraphs>52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First Century Morals in the Twenty First Century</vt:lpstr>
      <vt:lpstr>1. Divorce</vt:lpstr>
      <vt:lpstr>1. Divorce</vt:lpstr>
      <vt:lpstr>2. Modesty</vt:lpstr>
      <vt:lpstr>2. Modesty</vt:lpstr>
      <vt:lpstr>2. Modesty</vt:lpstr>
      <vt:lpstr>3. Entertainment</vt:lpstr>
      <vt:lpstr>3. Entertainment</vt:lpstr>
      <vt:lpstr>3. Entertainment</vt:lpstr>
      <vt:lpstr>3. Entertainment</vt:lpstr>
      <vt:lpstr>3. Entertainment</vt:lpstr>
      <vt:lpstr>3. Entertainment</vt:lpstr>
      <vt:lpstr>PowerPoint Presentation</vt:lpstr>
      <vt:lpstr>PowerPoint Presentation</vt:lpstr>
      <vt:lpstr>First Century Morals in the 21st Century</vt:lpstr>
      <vt:lpstr>First Century Morals in the 21st Century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dc:creator>
  <cp:lastModifiedBy>Guest</cp:lastModifiedBy>
  <cp:revision>18</cp:revision>
  <dcterms:created xsi:type="dcterms:W3CDTF">2013-12-28T14:44:50Z</dcterms:created>
  <dcterms:modified xsi:type="dcterms:W3CDTF">2014-01-11T02:54:22Z</dcterms:modified>
</cp:coreProperties>
</file>