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0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95C697-EF5E-41D1-9392-A810B3EB8B7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CB1C02-B1EB-4A96-A84C-5AB901C4BF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95C697-EF5E-41D1-9392-A810B3EB8B7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B1C02-B1EB-4A96-A84C-5AB901C4BF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95C697-EF5E-41D1-9392-A810B3EB8B7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B1C02-B1EB-4A96-A84C-5AB901C4BF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95C697-EF5E-41D1-9392-A810B3EB8B7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B1C02-B1EB-4A96-A84C-5AB901C4BFB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95C697-EF5E-41D1-9392-A810B3EB8B7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B1C02-B1EB-4A96-A84C-5AB901C4BFB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95C697-EF5E-41D1-9392-A810B3EB8B7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B1C02-B1EB-4A96-A84C-5AB901C4BF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95C697-EF5E-41D1-9392-A810B3EB8B7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B1C02-B1EB-4A96-A84C-5AB901C4BFB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95C697-EF5E-41D1-9392-A810B3EB8B7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B1C02-B1EB-4A96-A84C-5AB901C4BFB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95C697-EF5E-41D1-9392-A810B3EB8B7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B1C02-B1EB-4A96-A84C-5AB901C4BF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A95C697-EF5E-41D1-9392-A810B3EB8B7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CB1C02-B1EB-4A96-A84C-5AB901C4BFB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95C697-EF5E-41D1-9392-A810B3EB8B7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CB1C02-B1EB-4A96-A84C-5AB901C4BFB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95C697-EF5E-41D1-9392-A810B3EB8B77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ECB1C02-B1EB-4A96-A84C-5AB901C4BF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We Wish To See Jesus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John 12:21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82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Andrew</a:t>
            </a:r>
            <a:r>
              <a:rPr lang="en-US" sz="3200" dirty="0" smtClean="0"/>
              <a:t> - John 1:35-42</a:t>
            </a:r>
          </a:p>
          <a:p>
            <a:endParaRPr lang="en-US" sz="3200" dirty="0" smtClean="0"/>
          </a:p>
          <a:p>
            <a:r>
              <a:rPr lang="en-US" sz="3200" dirty="0" smtClean="0"/>
              <a:t>Andrew learned that Jesus welcomes investigation.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Those Who Saw Jesus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99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Nathanael </a:t>
            </a:r>
            <a:r>
              <a:rPr lang="en-US" sz="3200" dirty="0" smtClean="0"/>
              <a:t>- John 1:43-51</a:t>
            </a:r>
          </a:p>
          <a:p>
            <a:endParaRPr lang="en-US" sz="3200" dirty="0" smtClean="0"/>
          </a:p>
          <a:p>
            <a:r>
              <a:rPr lang="en-US" sz="3200" dirty="0" smtClean="0"/>
              <a:t>Nathanael learned that Jesus knows what is in the heart of man.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Those Who Saw Jesus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57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Nicodemus </a:t>
            </a:r>
            <a:r>
              <a:rPr lang="en-US" sz="3200" dirty="0" smtClean="0"/>
              <a:t>- John 3:1-21</a:t>
            </a:r>
          </a:p>
          <a:p>
            <a:endParaRPr lang="en-US" sz="3200" dirty="0" smtClean="0"/>
          </a:p>
          <a:p>
            <a:r>
              <a:rPr lang="en-US" sz="3200" dirty="0" smtClean="0"/>
              <a:t>Nicodemus learned that Jesus challenges men to see things spiritually.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Those Who Saw Jesus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57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Woman at the Well </a:t>
            </a:r>
            <a:r>
              <a:rPr lang="en-US" sz="3200" dirty="0" smtClean="0"/>
              <a:t>- John 4</a:t>
            </a:r>
          </a:p>
          <a:p>
            <a:endParaRPr lang="en-US" sz="3200" dirty="0" smtClean="0"/>
          </a:p>
          <a:p>
            <a:r>
              <a:rPr lang="en-US" sz="3200" dirty="0" smtClean="0"/>
              <a:t>The Woman at the Well learned that anyone can come to Jesus.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Those Who Saw Jesus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57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Man Born Blind </a:t>
            </a:r>
            <a:r>
              <a:rPr lang="en-US" sz="3200" dirty="0" smtClean="0"/>
              <a:t>- John 9</a:t>
            </a:r>
          </a:p>
          <a:p>
            <a:endParaRPr lang="en-US" sz="3200" dirty="0" smtClean="0"/>
          </a:p>
          <a:p>
            <a:r>
              <a:rPr lang="en-US" sz="3200" dirty="0" smtClean="0"/>
              <a:t>The Man Born Blind learned that Jesus will cause one’s faith to grow.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Those Who Saw Jesus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57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Pilate </a:t>
            </a:r>
            <a:r>
              <a:rPr lang="en-US" sz="3200" dirty="0" smtClean="0"/>
              <a:t>- John 18:33-38</a:t>
            </a:r>
          </a:p>
          <a:p>
            <a:endParaRPr lang="en-US" sz="3200" dirty="0" smtClean="0"/>
          </a:p>
          <a:p>
            <a:r>
              <a:rPr lang="en-US" sz="3200" dirty="0" smtClean="0"/>
              <a:t>Pilate learned that Jesus will not force Himself upon anyone.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Those Who Saw Jesus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57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3000" dirty="0" smtClean="0"/>
              <a:t>Jesus welcomes investigation</a:t>
            </a:r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3000" dirty="0" smtClean="0"/>
              <a:t>Jesus knows what is in the heart of man</a:t>
            </a:r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3000" dirty="0" smtClean="0"/>
              <a:t>Jesus challenges men to see things spiritually</a:t>
            </a:r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3000" dirty="0" smtClean="0"/>
              <a:t>Anyone can come to Jesus </a:t>
            </a:r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3000" dirty="0" smtClean="0"/>
              <a:t>Jesus will cause one’s faith to grow</a:t>
            </a:r>
          </a:p>
          <a:p>
            <a:pPr marL="624078" indent="-514350">
              <a:buClrTx/>
              <a:buSzPct val="85000"/>
              <a:buFont typeface="+mj-lt"/>
              <a:buAutoNum type="arabicPeriod"/>
            </a:pPr>
            <a:r>
              <a:rPr lang="en-US" sz="3000" dirty="0" smtClean="0"/>
              <a:t>Jesus will not force Himself upon anyone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Those Who Saw Jesus Learned…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57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2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3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4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5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6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7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8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173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We Wish To See Jesus</vt:lpstr>
      <vt:lpstr>Those Who Saw Jesus</vt:lpstr>
      <vt:lpstr>Those Who Saw Jesus</vt:lpstr>
      <vt:lpstr>Those Who Saw Jesus</vt:lpstr>
      <vt:lpstr>Those Who Saw Jesus</vt:lpstr>
      <vt:lpstr>Those Who Saw Jesus</vt:lpstr>
      <vt:lpstr>Those Who Saw Jesus</vt:lpstr>
      <vt:lpstr>Those Who Saw Jesus Learned…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Wish To See Jesus</dc:title>
  <dc:creator>Heath</dc:creator>
  <cp:lastModifiedBy>Guest</cp:lastModifiedBy>
  <cp:revision>5</cp:revision>
  <dcterms:created xsi:type="dcterms:W3CDTF">2013-12-21T21:26:33Z</dcterms:created>
  <dcterms:modified xsi:type="dcterms:W3CDTF">2014-01-11T02:12:03Z</dcterms:modified>
</cp:coreProperties>
</file>