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0" r:id="rId5"/>
    <p:sldId id="266" r:id="rId6"/>
    <p:sldId id="262" r:id="rId7"/>
    <p:sldId id="267" r:id="rId8"/>
    <p:sldId id="261" r:id="rId9"/>
    <p:sldId id="268" r:id="rId10"/>
    <p:sldId id="263" r:id="rId11"/>
    <p:sldId id="265" r:id="rId12"/>
    <p:sldId id="264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95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480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51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771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61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27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761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65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314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9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3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4F6FDE0-B88A-4772-808A-E8A877892AC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FC7733E-556C-4626-8082-47E76CF9075B}" type="datetimeFigureOut">
              <a:rPr lang="en-US" smtClean="0"/>
              <a:t>12/15/2013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ragmenterfraenpilgrim.files.wordpress.com/2013/08/lc3a6s-i-bibel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24073"/>
            <a:ext cx="6705600" cy="3855721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38200"/>
            <a:ext cx="7010400" cy="1066800"/>
          </a:xfr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</a:rPr>
              <a:t>Is the Bible Relevant Today?</a:t>
            </a:r>
            <a:endParaRPr lang="en-US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05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401762"/>
          </a:xfrm>
        </p:spPr>
        <p:txBody>
          <a:bodyPr/>
          <a:lstStyle/>
          <a:p>
            <a:pPr algn="ctr"/>
            <a:r>
              <a:rPr lang="en-US" sz="3600" b="1" dirty="0" smtClean="0"/>
              <a:t>4. The Needs of the Christian          Have Not Changed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620000" cy="4343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“All </a:t>
            </a:r>
            <a:r>
              <a:rPr lang="en-US" sz="3200" dirty="0"/>
              <a:t>Scripture is given by inspiration of God, and is profitable for doctrine, for reproof, for correction, for instruction in righteousness, </a:t>
            </a:r>
            <a:r>
              <a:rPr lang="en-US" sz="3200" dirty="0" smtClean="0"/>
              <a:t>that </a:t>
            </a:r>
            <a:r>
              <a:rPr lang="en-US" sz="3200" dirty="0"/>
              <a:t>the man of God may be complete, thoroughly equipped for every good </a:t>
            </a:r>
            <a:r>
              <a:rPr lang="en-US" sz="3200" dirty="0" smtClean="0"/>
              <a:t>work” (2 Timothy 3:16-17).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8659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401762"/>
          </a:xfrm>
        </p:spPr>
        <p:txBody>
          <a:bodyPr/>
          <a:lstStyle/>
          <a:p>
            <a:pPr algn="ctr"/>
            <a:r>
              <a:rPr lang="en-US" sz="3600" b="1" dirty="0" smtClean="0"/>
              <a:t>4. The Needs of the Christian          Have Not Changed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620000" cy="4343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“All </a:t>
            </a:r>
            <a:r>
              <a:rPr lang="en-US" sz="3200" dirty="0"/>
              <a:t>Scripture is given by inspiration of God, and is profitable for doctrine, for reproof, for correction, for instruction in righteousness, </a:t>
            </a:r>
            <a:r>
              <a:rPr lang="en-US" sz="3200" dirty="0" smtClean="0"/>
              <a:t>that </a:t>
            </a:r>
            <a:r>
              <a:rPr lang="en-US" sz="3200" dirty="0"/>
              <a:t>the man of God may be </a:t>
            </a:r>
            <a:r>
              <a:rPr lang="en-US" sz="3200" dirty="0">
                <a:solidFill>
                  <a:srgbClr val="FF0000"/>
                </a:solidFill>
              </a:rPr>
              <a:t>complete</a:t>
            </a:r>
            <a:r>
              <a:rPr lang="en-US" sz="3200" dirty="0"/>
              <a:t>, </a:t>
            </a:r>
            <a:r>
              <a:rPr lang="en-US" sz="3200" dirty="0">
                <a:solidFill>
                  <a:srgbClr val="FF0000"/>
                </a:solidFill>
              </a:rPr>
              <a:t>thoroughly equipped </a:t>
            </a:r>
            <a:r>
              <a:rPr lang="en-US" sz="3200" dirty="0"/>
              <a:t>for </a:t>
            </a:r>
            <a:r>
              <a:rPr lang="en-US" sz="3200" dirty="0">
                <a:solidFill>
                  <a:srgbClr val="FF0000"/>
                </a:solidFill>
              </a:rPr>
              <a:t>every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FF0000"/>
                </a:solidFill>
              </a:rPr>
              <a:t>good </a:t>
            </a:r>
            <a:r>
              <a:rPr lang="en-US" sz="3200" dirty="0" smtClean="0">
                <a:solidFill>
                  <a:srgbClr val="FF0000"/>
                </a:solidFill>
              </a:rPr>
              <a:t>work</a:t>
            </a:r>
            <a:r>
              <a:rPr lang="en-US" sz="3200" dirty="0" smtClean="0"/>
              <a:t>” (2 Timothy 3:16-17).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8659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fragmenterfraenpilgrim.files.wordpress.com/2013/08/lc3a6s-i-bibel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24073"/>
            <a:ext cx="6705600" cy="3855721"/>
          </a:xfrm>
          <a:prstGeom prst="rect">
            <a:avLst/>
          </a:prstGeom>
          <a:noFill/>
          <a:ln w="28575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38200"/>
            <a:ext cx="7010400" cy="1066800"/>
          </a:xfr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b="1" i="1" dirty="0" smtClean="0">
                <a:solidFill>
                  <a:srgbClr val="002060"/>
                </a:solidFill>
              </a:rPr>
              <a:t>The Bible </a:t>
            </a:r>
            <a:r>
              <a:rPr lang="en-US" b="1" i="1" u="sng" dirty="0" smtClean="0">
                <a:solidFill>
                  <a:srgbClr val="002060"/>
                </a:solidFill>
              </a:rPr>
              <a:t>IS</a:t>
            </a:r>
            <a:r>
              <a:rPr lang="en-US" b="1" i="1" dirty="0" smtClean="0">
                <a:solidFill>
                  <a:srgbClr val="002060"/>
                </a:solidFill>
              </a:rPr>
              <a:t> Relevant Today</a:t>
            </a:r>
            <a:endParaRPr lang="en-US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43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/>
              <a:t>Relevant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“bearing upon or relating to the matter in hand; pertinent, to the point”</a:t>
            </a:r>
          </a:p>
          <a:p>
            <a:r>
              <a:rPr lang="en-US" sz="3200" dirty="0" smtClean="0"/>
              <a:t>applicable</a:t>
            </a:r>
          </a:p>
          <a:p>
            <a:r>
              <a:rPr lang="en-US" sz="3200" dirty="0" smtClean="0"/>
              <a:t>appropriate</a:t>
            </a:r>
            <a:endParaRPr lang="en-US" sz="3200" dirty="0"/>
          </a:p>
        </p:txBody>
      </p:sp>
      <p:pic>
        <p:nvPicPr>
          <p:cNvPr id="4098" name="Picture 2" descr="http://static.guim.co.uk/sys-images/Guardian/Pix/pictures/2013/8/13/1376405444814/An-open-dictionary-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505200"/>
            <a:ext cx="374650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62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79248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1. God and His Word Have Not Changed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“For </a:t>
            </a:r>
            <a:r>
              <a:rPr lang="en-US" sz="3200" dirty="0"/>
              <a:t>I am the Lord, I do not </a:t>
            </a:r>
            <a:r>
              <a:rPr lang="en-US" sz="3200" dirty="0" smtClean="0"/>
              <a:t>change…” (Malachi 3:6). </a:t>
            </a:r>
          </a:p>
          <a:p>
            <a:endParaRPr lang="en-US" sz="1000" dirty="0"/>
          </a:p>
          <a:p>
            <a:r>
              <a:rPr lang="en-US" sz="3200" dirty="0" smtClean="0"/>
              <a:t>“Jesus </a:t>
            </a:r>
            <a:r>
              <a:rPr lang="en-US" sz="3200" dirty="0"/>
              <a:t>Christ is the same yesterday, today, and </a:t>
            </a:r>
            <a:r>
              <a:rPr lang="en-US" sz="3200" dirty="0" smtClean="0"/>
              <a:t>forever” (Heb. 13:8).</a:t>
            </a:r>
          </a:p>
          <a:p>
            <a:endParaRPr lang="en-US" sz="1000" dirty="0"/>
          </a:p>
          <a:p>
            <a:r>
              <a:rPr lang="en-US" sz="3200" dirty="0" smtClean="0"/>
              <a:t>“Forever</a:t>
            </a:r>
            <a:r>
              <a:rPr lang="en-US" sz="3200" dirty="0"/>
              <a:t>, O Lord</a:t>
            </a:r>
            <a:r>
              <a:rPr lang="en-US" sz="3200" dirty="0" smtClean="0"/>
              <a:t>, Your </a:t>
            </a:r>
            <a:r>
              <a:rPr lang="en-US" sz="3200" dirty="0"/>
              <a:t>word is settled in </a:t>
            </a:r>
            <a:r>
              <a:rPr lang="en-US" sz="3200" dirty="0" smtClean="0"/>
              <a:t>heaven” (Ps. 119:89).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52289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7924800" cy="11430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1. God and His Word Have Not Changed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“…contend </a:t>
            </a:r>
            <a:r>
              <a:rPr lang="en-US" sz="3200" dirty="0"/>
              <a:t>earnestly for the faith which was once for all delivered to the </a:t>
            </a:r>
            <a:r>
              <a:rPr lang="en-US" sz="3200" dirty="0" smtClean="0"/>
              <a:t>saints” (Jude 3). </a:t>
            </a:r>
          </a:p>
          <a:p>
            <a:endParaRPr lang="en-US" sz="1000" dirty="0"/>
          </a:p>
          <a:p>
            <a:r>
              <a:rPr lang="en-US" sz="3200" dirty="0" smtClean="0"/>
              <a:t>“You </a:t>
            </a:r>
            <a:r>
              <a:rPr lang="en-US" sz="3200" dirty="0"/>
              <a:t>shall not add to the word which I command you, nor take from it, that you may keep the commandments of the Lord your God which I command </a:t>
            </a:r>
            <a:r>
              <a:rPr lang="en-US" sz="3200" dirty="0" smtClean="0"/>
              <a:t>you”                (Deut. 4:2).</a:t>
            </a:r>
          </a:p>
        </p:txBody>
      </p:sp>
    </p:spTree>
    <p:extLst>
      <p:ext uri="{BB962C8B-B14F-4D97-AF65-F5344CB8AC3E}">
        <p14:creationId xmlns:p14="http://schemas.microsoft.com/office/powerpoint/2010/main" val="86025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2. The Needs of Man Have Not Changed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Philosophical Needs</a:t>
            </a:r>
          </a:p>
          <a:p>
            <a:pPr lvl="1"/>
            <a:r>
              <a:rPr lang="en-US" sz="3000" dirty="0" smtClean="0"/>
              <a:t>Acts 17:24-31</a:t>
            </a:r>
          </a:p>
          <a:p>
            <a:pPr lvl="1"/>
            <a:endParaRPr lang="en-US" sz="1000" dirty="0" smtClean="0"/>
          </a:p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Spiritual Needs</a:t>
            </a:r>
          </a:p>
          <a:p>
            <a:pPr lvl="1"/>
            <a:r>
              <a:rPr lang="en-US" sz="3000" dirty="0" smtClean="0"/>
              <a:t>Romans 3:23, 5:6-10</a:t>
            </a:r>
            <a:endParaRPr lang="en-US" sz="3000" dirty="0"/>
          </a:p>
        </p:txBody>
      </p:sp>
      <p:pic>
        <p:nvPicPr>
          <p:cNvPr id="1028" name="Picture 4" descr="http://farm1.static.flickr.com/216/502255276_c29cf5aa70_m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94" r="17880"/>
          <a:stretch/>
        </p:blipFill>
        <p:spPr bwMode="auto">
          <a:xfrm>
            <a:off x="4862944" y="2133599"/>
            <a:ext cx="2528456" cy="230326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360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2. The Needs of Man Have Not Changed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Philosophical Needs</a:t>
            </a:r>
          </a:p>
          <a:p>
            <a:pPr lvl="1"/>
            <a:r>
              <a:rPr lang="en-US" sz="3000" dirty="0" smtClean="0"/>
              <a:t>Acts 17:24-31</a:t>
            </a:r>
          </a:p>
          <a:p>
            <a:pPr lvl="1"/>
            <a:endParaRPr lang="en-US" sz="1000" dirty="0" smtClean="0"/>
          </a:p>
          <a:p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Spiritual Needs</a:t>
            </a:r>
          </a:p>
          <a:p>
            <a:pPr lvl="1"/>
            <a:r>
              <a:rPr lang="en-US" sz="3000" dirty="0" smtClean="0"/>
              <a:t>Romans 3:23, 5:6-10</a:t>
            </a:r>
            <a:endParaRPr lang="en-US" sz="3000" dirty="0"/>
          </a:p>
        </p:txBody>
      </p:sp>
      <p:sp>
        <p:nvSpPr>
          <p:cNvPr id="4" name="Rectangle 3"/>
          <p:cNvSpPr/>
          <p:nvPr/>
        </p:nvSpPr>
        <p:spPr>
          <a:xfrm>
            <a:off x="457200" y="1752600"/>
            <a:ext cx="7696200" cy="434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" y="1981200"/>
            <a:ext cx="7239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“What Must I Do To Be Saved?”</a:t>
            </a:r>
          </a:p>
          <a:p>
            <a:endParaRPr lang="en-US" sz="32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Believe in Christ </a:t>
            </a:r>
            <a:r>
              <a:rPr lang="en-US" sz="3200" dirty="0" smtClean="0">
                <a:solidFill>
                  <a:schemeClr val="bg1"/>
                </a:solidFill>
              </a:rPr>
              <a:t>- John 8:24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Repent of Sins </a:t>
            </a:r>
            <a:r>
              <a:rPr lang="en-US" sz="3200" dirty="0" smtClean="0">
                <a:solidFill>
                  <a:schemeClr val="bg1"/>
                </a:solidFill>
              </a:rPr>
              <a:t>- Acts 17:30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Confess Faith </a:t>
            </a:r>
            <a:r>
              <a:rPr lang="en-US" sz="3200" dirty="0" smtClean="0">
                <a:solidFill>
                  <a:schemeClr val="bg1"/>
                </a:solidFill>
              </a:rPr>
              <a:t>- Romans 10:9-10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Be Baptized </a:t>
            </a:r>
            <a:r>
              <a:rPr lang="en-US" sz="3200" dirty="0" smtClean="0">
                <a:solidFill>
                  <a:schemeClr val="bg1"/>
                </a:solidFill>
              </a:rPr>
              <a:t>- Mark 16:16, Acts 22:16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</a:rPr>
              <a:t>Remain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Faithful</a:t>
            </a:r>
            <a:r>
              <a:rPr lang="en-US" sz="3200" dirty="0" smtClean="0">
                <a:solidFill>
                  <a:schemeClr val="bg1"/>
                </a:solidFill>
              </a:rPr>
              <a:t> - Revelation 2:10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070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3. The Needs of Society Have Not Changed</a:t>
            </a:r>
            <a:endParaRPr lang="en-US" sz="3200" b="1" dirty="0"/>
          </a:p>
        </p:txBody>
      </p:sp>
      <p:pic>
        <p:nvPicPr>
          <p:cNvPr id="2054" name="Picture 6" descr="http://www.legalregulationreview.com/images/immigration-us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09800"/>
            <a:ext cx="5345243" cy="335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73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3. The Needs of Society Have Not Changed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76200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smtClean="0"/>
              <a:t>Crime and Punishment </a:t>
            </a:r>
            <a:r>
              <a:rPr lang="en-US" sz="3200" dirty="0" smtClean="0"/>
              <a:t>- Eccl. 8:11</a:t>
            </a:r>
          </a:p>
          <a:p>
            <a:r>
              <a:rPr lang="en-US" sz="3200" b="1" dirty="0" smtClean="0"/>
              <a:t>Role of Government </a:t>
            </a:r>
            <a:r>
              <a:rPr lang="en-US" sz="3200" dirty="0" smtClean="0"/>
              <a:t>- Rom. 13:1-6</a:t>
            </a:r>
          </a:p>
          <a:p>
            <a:r>
              <a:rPr lang="en-US" sz="3200" b="1" dirty="0" smtClean="0"/>
              <a:t>Prejudice</a:t>
            </a:r>
            <a:r>
              <a:rPr lang="en-US" sz="3200" dirty="0" smtClean="0"/>
              <a:t> - Rom. 2:11; Matt. 7:12</a:t>
            </a:r>
          </a:p>
          <a:p>
            <a:r>
              <a:rPr lang="en-US" sz="3200" b="1" dirty="0" smtClean="0"/>
              <a:t>Welfare Abuse </a:t>
            </a:r>
            <a:r>
              <a:rPr lang="en-US" sz="3200" dirty="0" smtClean="0"/>
              <a:t>- 2 Thess. 3:10</a:t>
            </a:r>
          </a:p>
          <a:p>
            <a:r>
              <a:rPr lang="en-US" sz="3200" b="1" dirty="0" smtClean="0"/>
              <a:t>Drugs and Alcohol </a:t>
            </a:r>
            <a:r>
              <a:rPr lang="en-US" sz="3200" dirty="0" smtClean="0"/>
              <a:t>- </a:t>
            </a:r>
            <a:r>
              <a:rPr lang="en-US" sz="3200" dirty="0"/>
              <a:t>1 Cor. </a:t>
            </a:r>
            <a:r>
              <a:rPr lang="en-US" sz="3200" dirty="0" smtClean="0"/>
              <a:t>6:12; Prov. 23:31 </a:t>
            </a:r>
          </a:p>
          <a:p>
            <a:r>
              <a:rPr lang="en-US" sz="3200" b="1" dirty="0" smtClean="0"/>
              <a:t>Teen Pregnancy </a:t>
            </a:r>
            <a:r>
              <a:rPr lang="en-US" sz="3200" dirty="0" smtClean="0"/>
              <a:t>- Heb. 13:4; 1 Cor. 6:18</a:t>
            </a:r>
          </a:p>
          <a:p>
            <a:r>
              <a:rPr lang="en-US" sz="3200" b="1" dirty="0" smtClean="0"/>
              <a:t>Same-Sex Marriage </a:t>
            </a:r>
            <a:r>
              <a:rPr lang="en-US" sz="3200" dirty="0" smtClean="0"/>
              <a:t>- Matt. 19:4-6</a:t>
            </a:r>
          </a:p>
          <a:p>
            <a:r>
              <a:rPr lang="en-US" sz="3200" b="1" dirty="0" smtClean="0"/>
              <a:t>Divorce and Remarriage</a:t>
            </a:r>
            <a:r>
              <a:rPr lang="en-US" sz="3200" dirty="0" smtClean="0"/>
              <a:t> - Matt. 19:4-9</a:t>
            </a:r>
          </a:p>
          <a:p>
            <a:r>
              <a:rPr lang="en-US" sz="3200" b="1" dirty="0" smtClean="0"/>
              <a:t>Family Problems </a:t>
            </a:r>
            <a:r>
              <a:rPr lang="en-US" sz="3200" dirty="0" smtClean="0"/>
              <a:t>- Col. 3:18-21</a:t>
            </a:r>
          </a:p>
          <a:p>
            <a:r>
              <a:rPr lang="en-US" sz="3200" b="1" dirty="0" smtClean="0"/>
              <a:t>Money Problems </a:t>
            </a:r>
            <a:r>
              <a:rPr lang="en-US" sz="3200" dirty="0" smtClean="0"/>
              <a:t>- 1 Tim. 6:9-10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349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401762"/>
          </a:xfrm>
        </p:spPr>
        <p:txBody>
          <a:bodyPr/>
          <a:lstStyle/>
          <a:p>
            <a:pPr algn="ctr"/>
            <a:r>
              <a:rPr lang="en-US" sz="3600" b="1" dirty="0" smtClean="0"/>
              <a:t>4. The Needs of the Christian          Have Not Changed</a:t>
            </a:r>
            <a:endParaRPr lang="en-US" sz="3600" b="1" dirty="0"/>
          </a:p>
        </p:txBody>
      </p:sp>
      <p:pic>
        <p:nvPicPr>
          <p:cNvPr id="3074" name="Picture 2" descr="http://thejesusvirus.org/wp-content/uploads/2010/12/Going-to-Church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916" y="2286000"/>
            <a:ext cx="2673684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962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460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Adjacency</vt:lpstr>
      <vt:lpstr>Is the Bible Relevant Today?</vt:lpstr>
      <vt:lpstr>Relevant</vt:lpstr>
      <vt:lpstr>1. God and His Word Have Not Changed</vt:lpstr>
      <vt:lpstr>1. God and His Word Have Not Changed</vt:lpstr>
      <vt:lpstr>2. The Needs of Man Have Not Changed</vt:lpstr>
      <vt:lpstr>2. The Needs of Man Have Not Changed</vt:lpstr>
      <vt:lpstr>3. The Needs of Society Have Not Changed</vt:lpstr>
      <vt:lpstr>3. The Needs of Society Have Not Changed</vt:lpstr>
      <vt:lpstr>4. The Needs of the Christian          Have Not Changed</vt:lpstr>
      <vt:lpstr>4. The Needs of the Christian          Have Not Changed</vt:lpstr>
      <vt:lpstr>4. The Needs of the Christian          Have Not Changed</vt:lpstr>
      <vt:lpstr>The Bible IS Relevant Today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Guest</cp:lastModifiedBy>
  <cp:revision>16</cp:revision>
  <dcterms:created xsi:type="dcterms:W3CDTF">2013-12-13T18:06:37Z</dcterms:created>
  <dcterms:modified xsi:type="dcterms:W3CDTF">2013-12-15T22:58:23Z</dcterms:modified>
</cp:coreProperties>
</file>