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53A238D-EC8D-4BED-B191-B5E3909862A2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56F7CFF-FEFF-4BE3-8771-9AE0B44C65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Peter Raises </a:t>
            </a:r>
            <a:r>
              <a:rPr lang="en-US" sz="3400" b="1" dirty="0" err="1" smtClean="0"/>
              <a:t>Dorcas</a:t>
            </a:r>
            <a:r>
              <a:rPr lang="en-US" sz="3400" b="1" dirty="0" smtClean="0"/>
              <a:t> From the Dead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Acts 9:36-43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2042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27664"/>
            <a:ext cx="7338510" cy="1143000"/>
          </a:xfrm>
        </p:spPr>
        <p:txBody>
          <a:bodyPr/>
          <a:lstStyle/>
          <a:p>
            <a:r>
              <a:rPr lang="en-US" b="1" dirty="0" smtClean="0"/>
              <a:t>Lessons To Learn       </a:t>
            </a:r>
            <a:r>
              <a:rPr lang="en-US" sz="2800" dirty="0" smtClean="0"/>
              <a:t>Acts 9:36-43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2323652"/>
            <a:ext cx="7262308" cy="3508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Blessing of a Charitable Life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Appropriate Response To Death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Importance of Time and Opportunity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Nature and Purpose of This Miracle</a:t>
            </a:r>
          </a:p>
        </p:txBody>
      </p:sp>
    </p:spTree>
    <p:extLst>
      <p:ext uri="{BB962C8B-B14F-4D97-AF65-F5344CB8AC3E}">
        <p14:creationId xmlns:p14="http://schemas.microsoft.com/office/powerpoint/2010/main" val="132023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Peter Raises Dorcas From the Dead</vt:lpstr>
      <vt:lpstr>Lessons To Learn       Acts 9:36-43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4</cp:revision>
  <dcterms:created xsi:type="dcterms:W3CDTF">2013-12-06T15:33:50Z</dcterms:created>
  <dcterms:modified xsi:type="dcterms:W3CDTF">2013-12-09T14:26:48Z</dcterms:modified>
</cp:coreProperties>
</file>