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0" r:id="rId5"/>
    <p:sldId id="262" r:id="rId6"/>
    <p:sldId id="263" r:id="rId7"/>
    <p:sldId id="265" r:id="rId8"/>
    <p:sldId id="266" r:id="rId9"/>
    <p:sldId id="264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9F5B-4CB1-47EE-8288-8FECD636187D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AC9E-E8DE-4D24-AECE-2E66EB91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448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9F5B-4CB1-47EE-8288-8FECD636187D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AC9E-E8DE-4D24-AECE-2E66EB91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5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9F5B-4CB1-47EE-8288-8FECD636187D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AC9E-E8DE-4D24-AECE-2E66EB91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931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9F5B-4CB1-47EE-8288-8FECD636187D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AC9E-E8DE-4D24-AECE-2E66EB91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08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9F5B-4CB1-47EE-8288-8FECD636187D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AC9E-E8DE-4D24-AECE-2E66EB91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3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9F5B-4CB1-47EE-8288-8FECD636187D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AC9E-E8DE-4D24-AECE-2E66EB91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18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9F5B-4CB1-47EE-8288-8FECD636187D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AC9E-E8DE-4D24-AECE-2E66EB91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15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9F5B-4CB1-47EE-8288-8FECD636187D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AC9E-E8DE-4D24-AECE-2E66EB91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1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9F5B-4CB1-47EE-8288-8FECD636187D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AC9E-E8DE-4D24-AECE-2E66EB91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6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9F5B-4CB1-47EE-8288-8FECD636187D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AC9E-E8DE-4D24-AECE-2E66EB91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85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9F5B-4CB1-47EE-8288-8FECD636187D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3AC9E-E8DE-4D24-AECE-2E66EB91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834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69F5B-4CB1-47EE-8288-8FECD636187D}" type="datetimeFigureOut">
              <a:rPr lang="en-US" smtClean="0"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3AC9E-E8DE-4D24-AECE-2E66EB91F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06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 Lamp of the Body is the Eye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www.thedesertreview.com/wp-content/upLoads/2012/12/JIM-Bible-Readin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257424"/>
            <a:ext cx="4762500" cy="2771776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676343"/>
            <a:ext cx="3962400" cy="657657"/>
          </a:xfr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Matthew 6:22-23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55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Must Be Opened To Light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“Open my eyes, that I may see wondrous things from Your law” (Ps. 119:18).</a:t>
            </a:r>
          </a:p>
          <a:p>
            <a:endParaRPr lang="en-US" sz="800" b="1" dirty="0" smtClean="0"/>
          </a:p>
          <a:p>
            <a:r>
              <a:rPr lang="en-US" sz="3000" b="1" dirty="0" smtClean="0"/>
              <a:t>Matthew 13:10-17</a:t>
            </a:r>
          </a:p>
          <a:p>
            <a:r>
              <a:rPr lang="en-US" sz="3000" b="1" dirty="0" smtClean="0"/>
              <a:t>2 Corinthians 4:3-4</a:t>
            </a:r>
          </a:p>
          <a:p>
            <a:r>
              <a:rPr lang="en-US" sz="3000" b="1" dirty="0" smtClean="0"/>
              <a:t>Ephesians 1:18</a:t>
            </a:r>
          </a:p>
        </p:txBody>
      </p:sp>
      <p:pic>
        <p:nvPicPr>
          <p:cNvPr id="4" name="Picture 2" descr="http://www.thedesertreview.com/wp-content/upLoads/2012/12/JIM-Bible-Reading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19"/>
          <a:stretch/>
        </p:blipFill>
        <p:spPr bwMode="auto">
          <a:xfrm>
            <a:off x="5533462" y="3886200"/>
            <a:ext cx="3066747" cy="254317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43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4. Must Remain Opened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For he who lacks these things is shortsighted, even to blindness, and has forgotten that he was cleansed from his old sins.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2 Peter 1:9</a:t>
            </a:r>
          </a:p>
        </p:txBody>
      </p:sp>
      <p:pic>
        <p:nvPicPr>
          <p:cNvPr id="3076" name="Picture 4" descr="http://survivingsarcoma.com/wp-content/uploads/2012/08/blind-person-walking-using-ca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962400"/>
            <a:ext cx="2933700" cy="24003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957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55637"/>
            <a:ext cx="5181600" cy="56689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Our Eyes Direct Our Heart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Our Eyes Must Remain Closed To Darkness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Our Eyes Must Be Opened To Light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Our Eyes Must Remain Opened To Light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michaelnoyes.com/images/products/product_144_bor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655637"/>
            <a:ext cx="2088396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928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Our Eyes Direct Our Heart</a:t>
            </a:r>
            <a:endParaRPr lang="en-US" b="1" dirty="0"/>
          </a:p>
        </p:txBody>
      </p:sp>
      <p:pic>
        <p:nvPicPr>
          <p:cNvPr id="1026" name="Picture 2" descr="http://3.bp.blogspot.com/-4VAZJAXGcb0/UkXCsqxoUvI/AAAAAAAAKCc/Hr1rrxVddwI/s1600/TeenDriver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657600"/>
            <a:ext cx="3686175" cy="271462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25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Our Eyes Direct Our Heart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The lamp of the body is the eye. If therefore your eye is good, your whole body will be </a:t>
            </a:r>
            <a:r>
              <a:rPr lang="en-US" b="1" dirty="0" smtClean="0">
                <a:solidFill>
                  <a:srgbClr val="FF0000"/>
                </a:solidFill>
              </a:rPr>
              <a:t>full of light</a:t>
            </a:r>
            <a:r>
              <a:rPr lang="en-US" b="1" dirty="0" smtClean="0"/>
              <a:t>. But if your eye is bad, your whole body will be </a:t>
            </a:r>
            <a:r>
              <a:rPr lang="en-US" b="1" dirty="0" smtClean="0">
                <a:solidFill>
                  <a:srgbClr val="FF0000"/>
                </a:solidFill>
              </a:rPr>
              <a:t>full of darkness</a:t>
            </a:r>
            <a:r>
              <a:rPr lang="en-US" b="1" dirty="0" smtClean="0"/>
              <a:t>. If therefore the light that is in you is darkness, how great is that darkness! </a:t>
            </a:r>
          </a:p>
          <a:p>
            <a:pPr marL="0" indent="0" algn="r">
              <a:buNone/>
            </a:pPr>
            <a:r>
              <a:rPr lang="en-US" b="1" dirty="0" smtClean="0"/>
              <a:t>Matthew 6:22-23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9356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r>
              <a:rPr lang="en-US" b="1" dirty="0" smtClean="0"/>
              <a:t>1. Our Eyes Direct Our Heart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874837"/>
            <a:ext cx="4038600" cy="45259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smtClean="0"/>
              <a:t>LIGHT</a:t>
            </a:r>
          </a:p>
          <a:p>
            <a:pPr marL="0" indent="0" algn="ctr">
              <a:buNone/>
            </a:pPr>
            <a:endParaRPr lang="en-US" sz="1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874837"/>
            <a:ext cx="4038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DARKNESS</a:t>
            </a:r>
          </a:p>
          <a:p>
            <a:pPr marL="0" indent="0" algn="ctr">
              <a:buNone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2582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r>
              <a:rPr lang="en-US" b="1" dirty="0" smtClean="0"/>
              <a:t>1. Our Eyes Direct Our Heart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874837"/>
            <a:ext cx="4038600" cy="45259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smtClean="0"/>
              <a:t>LIGHT</a:t>
            </a:r>
          </a:p>
          <a:p>
            <a:pPr marL="0" indent="0" algn="ctr">
              <a:buNone/>
            </a:pPr>
            <a:endParaRPr lang="en-US" sz="1400" b="1" dirty="0"/>
          </a:p>
          <a:p>
            <a:pPr marL="0" indent="0" algn="ctr">
              <a:buNone/>
            </a:pPr>
            <a:r>
              <a:rPr lang="en-US" sz="3200" b="1" dirty="0" smtClean="0"/>
              <a:t>“He who has a generous eye will      be blessed, for he gives of his bread to the poor” (Prov. 22:9).</a:t>
            </a:r>
            <a:endParaRPr lang="en-US" sz="3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874837"/>
            <a:ext cx="4038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DARKNESS</a:t>
            </a:r>
          </a:p>
          <a:p>
            <a:pPr marL="0" indent="0" algn="ctr">
              <a:buNone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703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r>
              <a:rPr lang="en-US" b="1" dirty="0" smtClean="0"/>
              <a:t>1. Our Eyes Direct Our Heart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874837"/>
            <a:ext cx="4038600" cy="45259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smtClean="0"/>
              <a:t>LIGHT</a:t>
            </a:r>
          </a:p>
          <a:p>
            <a:pPr marL="0" indent="0" algn="ctr">
              <a:buNone/>
            </a:pPr>
            <a:endParaRPr lang="en-US" sz="1400" b="1" dirty="0"/>
          </a:p>
          <a:p>
            <a:pPr marL="0" indent="0" algn="ctr">
              <a:buNone/>
            </a:pPr>
            <a:r>
              <a:rPr lang="en-US" sz="3200" b="1" dirty="0" smtClean="0"/>
              <a:t>“He who has a generous eye will      be blessed, for he gives of his bread to the poor” (Prov. 22:9).</a:t>
            </a:r>
            <a:endParaRPr lang="en-US" sz="3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874837"/>
            <a:ext cx="4038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DARKNESS</a:t>
            </a:r>
          </a:p>
          <a:p>
            <a:pPr marL="0" indent="0" algn="ctr">
              <a:buNone/>
            </a:pPr>
            <a:endParaRPr lang="en-US" sz="14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“having eyes full of adultery and that cannot cease from sin…” (2 Pet. 2:14).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703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2. Must Remain Closed To Darkness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For all that is in the world - the lust of the flesh, the lust of the eyes, and the pride of life - is not of the Father but is of the world.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1 John 2:16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2050" name="Picture 2" descr="http://static.brazencareerist.com/brazenlife/2011/08/hands-over-eyes-250x2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810000"/>
            <a:ext cx="2590800" cy="25908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803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2. Must Remain Closed To Darkness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You shall not covet your neighbor’s house; you shall not covet your neighbor’s wife, nor his male servant, nor his female servant, nor his ox, nor his donkey, nor anything that is your neighbor’s.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Exodus 20:17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2" descr="http://static.brazencareerist.com/brazenlife/2011/08/hands-over-eyes-250x2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810000"/>
            <a:ext cx="2590800" cy="25908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803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2. Must Remain Closed To Darkness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Adultery - </a:t>
            </a:r>
            <a:r>
              <a:rPr lang="en-US" b="1" dirty="0" smtClean="0">
                <a:solidFill>
                  <a:srgbClr val="0070C0"/>
                </a:solidFill>
              </a:rPr>
              <a:t>Matt. 5:28-29;                                                     2 Sam. 11:2-5; Job 31:1</a:t>
            </a:r>
          </a:p>
          <a:p>
            <a:r>
              <a:rPr lang="en-US" b="1" dirty="0" smtClean="0"/>
              <a:t>Wine, Alcohol - </a:t>
            </a:r>
            <a:r>
              <a:rPr lang="en-US" b="1" dirty="0" smtClean="0">
                <a:solidFill>
                  <a:srgbClr val="0070C0"/>
                </a:solidFill>
              </a:rPr>
              <a:t>Prov. 23:31</a:t>
            </a:r>
          </a:p>
          <a:p>
            <a:r>
              <a:rPr lang="en-US" b="1" dirty="0" smtClean="0"/>
              <a:t>Earthly Wealth -                                                          </a:t>
            </a:r>
            <a:r>
              <a:rPr lang="en-US" b="1" dirty="0" smtClean="0">
                <a:solidFill>
                  <a:srgbClr val="0070C0"/>
                </a:solidFill>
              </a:rPr>
              <a:t>Prov. 28:22; Josh. 7:21</a:t>
            </a:r>
          </a:p>
          <a:p>
            <a:r>
              <a:rPr lang="en-US" b="1" dirty="0" smtClean="0"/>
              <a:t>Worthless Things -                                                  </a:t>
            </a:r>
            <a:r>
              <a:rPr lang="en-US" b="1" dirty="0" smtClean="0">
                <a:solidFill>
                  <a:srgbClr val="0070C0"/>
                </a:solidFill>
              </a:rPr>
              <a:t>Ps. 119:36-37, 101:3</a:t>
            </a:r>
          </a:p>
        </p:txBody>
      </p:sp>
      <p:pic>
        <p:nvPicPr>
          <p:cNvPr id="4" name="Picture 2" descr="http://static.brazencareerist.com/brazenlife/2011/08/hands-over-eyes-250x2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810000"/>
            <a:ext cx="2590800" cy="25908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536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417</Words>
  <Application>Microsoft Office PowerPoint</Application>
  <PresentationFormat>On-screen Show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Lamp of the Body is the Eye</vt:lpstr>
      <vt:lpstr>1. Our Eyes Direct Our Heart</vt:lpstr>
      <vt:lpstr>1. Our Eyes Direct Our Heart</vt:lpstr>
      <vt:lpstr>1. Our Eyes Direct Our Heart</vt:lpstr>
      <vt:lpstr>1. Our Eyes Direct Our Heart</vt:lpstr>
      <vt:lpstr>1. Our Eyes Direct Our Heart</vt:lpstr>
      <vt:lpstr>2. Must Remain Closed To Darkness</vt:lpstr>
      <vt:lpstr>2. Must Remain Closed To Darkness</vt:lpstr>
      <vt:lpstr>2. Must Remain Closed To Darkness</vt:lpstr>
      <vt:lpstr>3. Must Be Opened To Light</vt:lpstr>
      <vt:lpstr>4. Must Remain Opened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Lamp of the Body is the Eye</dc:title>
  <dc:creator>Heath</dc:creator>
  <cp:lastModifiedBy>Guest</cp:lastModifiedBy>
  <cp:revision>18</cp:revision>
  <dcterms:created xsi:type="dcterms:W3CDTF">2013-12-06T14:29:04Z</dcterms:created>
  <dcterms:modified xsi:type="dcterms:W3CDTF">2013-12-08T22:33:56Z</dcterms:modified>
</cp:coreProperties>
</file>