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60" r:id="rId6"/>
    <p:sldId id="261" r:id="rId7"/>
    <p:sldId id="263" r:id="rId8"/>
    <p:sldId id="264" r:id="rId9"/>
    <p:sldId id="262" r:id="rId10"/>
    <p:sldId id="268" r:id="rId11"/>
    <p:sldId id="265" r:id="rId12"/>
    <p:sldId id="266" r:id="rId13"/>
    <p:sldId id="26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9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6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55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36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4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7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6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9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7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0DB034-F4B0-473A-881E-CAD559189CB4}" type="datetimeFigureOut">
              <a:rPr lang="en-US" smtClean="0"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C7A653-B9B2-47EB-9B39-EE40A1C752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74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3. Man is accountable to God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3735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Parable of the Unforgiving </a:t>
            </a:r>
            <a:r>
              <a:rPr lang="en-US" sz="2800" b="1" dirty="0" smtClean="0"/>
              <a:t>Servant -        							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Matt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18:21-35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Parable of the Workers in the </a:t>
            </a:r>
            <a:r>
              <a:rPr lang="en-US" sz="2800" b="1" dirty="0" smtClean="0"/>
              <a:t>Vineyard - 							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Matt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20:1-16 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Parable of the Talents </a:t>
            </a:r>
            <a:r>
              <a:rPr lang="en-US" sz="2800" b="1" dirty="0" smtClean="0"/>
              <a:t>- 		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Matt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25:14-30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Parable of Final Judgment </a:t>
            </a:r>
            <a:r>
              <a:rPr lang="en-US" sz="2800" b="1" dirty="0" smtClean="0"/>
              <a:t>- 	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Matt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25:31-46 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Parable of the Unjust Steward </a:t>
            </a:r>
            <a:r>
              <a:rPr lang="en-US" sz="2800" b="1" dirty="0" smtClean="0"/>
              <a:t>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Luke 16:1-8 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Parable of the Minas </a:t>
            </a:r>
            <a:r>
              <a:rPr lang="en-US" sz="2800" b="1" dirty="0" smtClean="0"/>
              <a:t>- 		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Luke 19:11-27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6514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4. Brevity &amp; Uncertainty of life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Death is certain 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Heb. 9:27; 1 Kings 2:2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 smtClean="0"/>
              <a:t>But the time and circumstances surrounding our death are unknown </a:t>
            </a:r>
          </a:p>
          <a:p>
            <a:pPr lvl="1">
              <a:buClr>
                <a:schemeClr val="accent1"/>
              </a:buClr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James 4:13-17</a:t>
            </a:r>
          </a:p>
          <a:p>
            <a:pPr lvl="1">
              <a:buClr>
                <a:schemeClr val="accent1"/>
              </a:buClr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Ecclesiastes 9:11-12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0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This they willfully forget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44963"/>
          </a:xfrm>
        </p:spPr>
        <p:txBody>
          <a:bodyPr>
            <a:normAutofit/>
          </a:bodyPr>
          <a:lstStyle/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3200" b="1" dirty="0" smtClean="0"/>
              <a:t>Existence of God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3200" b="1" dirty="0" smtClean="0"/>
              <a:t>Character of God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3200" b="1" dirty="0" smtClean="0"/>
              <a:t>Accountability to God</a:t>
            </a:r>
          </a:p>
          <a:p>
            <a:pPr marL="628650" indent="-514350">
              <a:buClrTx/>
              <a:buSzPct val="95000"/>
              <a:buFont typeface="+mj-lt"/>
              <a:buAutoNum type="arabicPeriod"/>
            </a:pPr>
            <a:r>
              <a:rPr lang="en-US" sz="3200" b="1" dirty="0" smtClean="0"/>
              <a:t>Certainty of Death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84778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32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2 Peter 3:3-5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 smtClean="0"/>
              <a:t>“This They                        Willfully Forget”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1143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 Peter 3:5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i="1" dirty="0"/>
              <a:t>“willfully forget”</a:t>
            </a:r>
            <a:r>
              <a:rPr lang="en-US" sz="3200" b="1" dirty="0"/>
              <a:t> (NKJV)</a:t>
            </a:r>
          </a:p>
          <a:p>
            <a:pPr lvl="0"/>
            <a:r>
              <a:rPr lang="en-US" sz="3200" b="1" i="1" dirty="0"/>
              <a:t>“willingly are ignorant of”</a:t>
            </a:r>
            <a:r>
              <a:rPr lang="en-US" sz="3200" b="1" dirty="0"/>
              <a:t> (KJV)</a:t>
            </a:r>
          </a:p>
          <a:p>
            <a:pPr lvl="0"/>
            <a:r>
              <a:rPr lang="en-US" sz="3200" b="1" i="1" dirty="0"/>
              <a:t>“deliberately overlook this fact”</a:t>
            </a:r>
            <a:r>
              <a:rPr lang="en-US" sz="3200" b="1" dirty="0"/>
              <a:t> (ESV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013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1. Evidence of God’s Existence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Psalm 19:1</a:t>
            </a:r>
          </a:p>
          <a:p>
            <a:r>
              <a:rPr lang="en-US" sz="3200" b="1" dirty="0" smtClean="0"/>
              <a:t>Romans 1:18-21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0746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2. Evidence of God’s Character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 smtClean="0"/>
              <a:t>“Therefore </a:t>
            </a:r>
            <a:r>
              <a:rPr lang="en-US" sz="3200" b="1" dirty="0"/>
              <a:t>consider the goodness and severity of </a:t>
            </a:r>
            <a:r>
              <a:rPr lang="en-US" sz="3200" b="1" dirty="0" smtClean="0"/>
              <a:t>God” (Romans 11:22).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7658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2. Evidence of God’s Character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 algn="ctr">
              <a:buNone/>
            </a:pPr>
            <a:r>
              <a:rPr lang="en-US" sz="3200" b="1" dirty="0"/>
              <a:t>God’s Love</a:t>
            </a:r>
            <a:r>
              <a:rPr lang="en-US" sz="3200" dirty="0"/>
              <a:t> </a:t>
            </a:r>
            <a:endParaRPr lang="en-US" sz="3200" dirty="0" smtClean="0"/>
          </a:p>
          <a:p>
            <a:pPr marL="114300" lvl="0" indent="0" algn="ctr">
              <a:buNone/>
            </a:pPr>
            <a:endParaRPr lang="en-US" sz="800" dirty="0"/>
          </a:p>
          <a:p>
            <a:pPr lvl="0"/>
            <a:r>
              <a:rPr lang="en-US" sz="2800" b="1" dirty="0"/>
              <a:t>Sent His Son to die for </a:t>
            </a:r>
            <a:r>
              <a:rPr lang="en-US" sz="2800" b="1" dirty="0" smtClean="0"/>
              <a:t>us 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Rom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5:7-8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He gives us the right to become His children </a:t>
            </a:r>
            <a:r>
              <a:rPr lang="en-US" sz="2800" b="1" dirty="0" smtClean="0"/>
              <a:t>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John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3:1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He forgives our </a:t>
            </a:r>
            <a:r>
              <a:rPr lang="en-US" sz="2800" b="1" dirty="0" smtClean="0"/>
              <a:t>sins 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Eph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2:4-5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/>
              <a:t>He gives us all </a:t>
            </a:r>
            <a:r>
              <a:rPr lang="en-US" sz="2800" b="1" dirty="0" smtClean="0"/>
              <a:t>things -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Acts 17:25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2. Evidence of God’s Character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 algn="ctr">
              <a:buNone/>
            </a:pPr>
            <a:r>
              <a:rPr lang="en-US" sz="3200" b="1" dirty="0"/>
              <a:t>God’s </a:t>
            </a:r>
            <a:r>
              <a:rPr lang="en-US" sz="3200" b="1" dirty="0" smtClean="0"/>
              <a:t>Righteousness</a:t>
            </a:r>
            <a:endParaRPr lang="en-US" sz="3200" dirty="0" smtClean="0"/>
          </a:p>
          <a:p>
            <a:pPr marL="114300" lvl="0" indent="0" algn="ctr">
              <a:buNone/>
            </a:pPr>
            <a:endParaRPr lang="en-US" sz="800" dirty="0"/>
          </a:p>
          <a:p>
            <a:pPr lvl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Genesis 2:17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Nahum 1:3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Romans 6:23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Colossians 3:6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95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3. Man is accountable to God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3. Man is accountable to God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Matthew 12:36		</a:t>
            </a:r>
          </a:p>
          <a:p>
            <a:pPr lvl="0"/>
            <a:r>
              <a:rPr lang="en-US" sz="2800" b="1" dirty="0"/>
              <a:t>Romans 2:5-11, 14:11-12</a:t>
            </a:r>
          </a:p>
          <a:p>
            <a:pPr lvl="0"/>
            <a:r>
              <a:rPr lang="en-US" sz="2800" b="1" dirty="0"/>
              <a:t>2 Corinthians 5:10-11	</a:t>
            </a:r>
          </a:p>
          <a:p>
            <a:pPr lvl="0"/>
            <a:r>
              <a:rPr lang="en-US" sz="2800" b="1" dirty="0"/>
              <a:t>Hebrews 4:13</a:t>
            </a:r>
          </a:p>
          <a:p>
            <a:pPr lvl="0"/>
            <a:r>
              <a:rPr lang="en-US" sz="2800" b="1" dirty="0"/>
              <a:t>1 Peter </a:t>
            </a:r>
            <a:r>
              <a:rPr lang="en-US" sz="2800" b="1" dirty="0" smtClean="0"/>
              <a:t>4:5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96096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208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Apothecary</vt:lpstr>
      <vt:lpstr>PowerPoint Presentation</vt:lpstr>
      <vt:lpstr>“This They                        Willfully Forget”</vt:lpstr>
      <vt:lpstr>2 Peter 3:5</vt:lpstr>
      <vt:lpstr>1. Evidence of God’s Existence</vt:lpstr>
      <vt:lpstr>2. Evidence of God’s Character</vt:lpstr>
      <vt:lpstr>2. Evidence of God’s Character</vt:lpstr>
      <vt:lpstr>2. Evidence of God’s Character</vt:lpstr>
      <vt:lpstr>3. Man is accountable to God</vt:lpstr>
      <vt:lpstr>3. Man is accountable to God</vt:lpstr>
      <vt:lpstr>3. Man is accountable to God</vt:lpstr>
      <vt:lpstr>4. Brevity &amp; Uncertainty of life</vt:lpstr>
      <vt:lpstr>This they willfully forget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They Willfully Forget</dc:title>
  <dc:creator>Heath</dc:creator>
  <cp:lastModifiedBy>Heath</cp:lastModifiedBy>
  <cp:revision>13</cp:revision>
  <dcterms:created xsi:type="dcterms:W3CDTF">2013-11-23T18:53:10Z</dcterms:created>
  <dcterms:modified xsi:type="dcterms:W3CDTF">2013-11-23T19:33:04Z</dcterms:modified>
</cp:coreProperties>
</file>