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6" r:id="rId4"/>
    <p:sldId id="261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9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13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2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8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5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0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2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1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8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C348540-F866-4000-B04F-D5B97BF50E33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A9B228-C02A-4D1F-8204-3926F5CCDE4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adamshahan.files.wordpress.com/2013/07/washing-feet-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3429000"/>
            <a:ext cx="5014912" cy="297179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1" y="701695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905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“He who is greatest among you shall be your servant.”</a:t>
            </a:r>
            <a:endParaRPr lang="en-US" sz="4800" b="1" dirty="0">
              <a:ln w="1905"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56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“What shall we have?”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2400" cap="none" dirty="0">
                <a:solidFill>
                  <a:schemeClr val="tx1"/>
                </a:solidFill>
              </a:rPr>
              <a:t>Matthew 1</a:t>
            </a:r>
            <a:r>
              <a:rPr lang="en-US" sz="2400" dirty="0">
                <a:solidFill>
                  <a:schemeClr val="tx1"/>
                </a:solidFill>
              </a:rPr>
              <a:t>9:23-27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 Rewards of      Being A Servant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20302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Rewards of Being A Servant?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God knows about our service</a:t>
            </a:r>
            <a:r>
              <a:rPr lang="en-US" sz="3000" dirty="0" smtClean="0"/>
              <a:t> -                                   Matt. 6:1-4; Heb. 6:10</a:t>
            </a:r>
          </a:p>
        </p:txBody>
      </p:sp>
    </p:spTree>
    <p:extLst>
      <p:ext uri="{BB962C8B-B14F-4D97-AF65-F5344CB8AC3E}">
        <p14:creationId xmlns:p14="http://schemas.microsoft.com/office/powerpoint/2010/main" val="178993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Rewards of Being A Servant?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 startAt="2"/>
            </a:pPr>
            <a:r>
              <a:rPr lang="en-US" sz="3000" b="1" dirty="0" smtClean="0"/>
              <a:t>Temporal Blessings</a:t>
            </a:r>
          </a:p>
          <a:p>
            <a:pPr marL="514350" indent="-514350">
              <a:buClrTx/>
              <a:buSzPct val="95000"/>
              <a:buFont typeface="+mj-lt"/>
              <a:buAutoNum type="arabicPeriod" startAt="2"/>
            </a:pPr>
            <a:endParaRPr lang="en-US" sz="800" dirty="0" smtClean="0"/>
          </a:p>
          <a:p>
            <a:pPr>
              <a:buClrTx/>
              <a:buSzPct val="95000"/>
            </a:pPr>
            <a:r>
              <a:rPr lang="en-US" sz="2800" b="1" dirty="0" smtClean="0"/>
              <a:t>Knowing we please God </a:t>
            </a:r>
            <a:r>
              <a:rPr lang="en-US" sz="2800" dirty="0" smtClean="0"/>
              <a:t>- Matt. 25:21</a:t>
            </a:r>
          </a:p>
          <a:p>
            <a:pPr>
              <a:buClrTx/>
              <a:buSzPct val="95000"/>
            </a:pPr>
            <a:r>
              <a:rPr lang="en-US" sz="2800" b="1" dirty="0" smtClean="0"/>
              <a:t>Joy of growing to be more like the Lord </a:t>
            </a:r>
            <a:r>
              <a:rPr lang="en-US" sz="2800" dirty="0" smtClean="0"/>
              <a:t>-      2 Cor. 4:10-11</a:t>
            </a:r>
          </a:p>
          <a:p>
            <a:pPr>
              <a:buClrTx/>
              <a:buSzPct val="95000"/>
            </a:pPr>
            <a:r>
              <a:rPr lang="en-US" sz="2800" b="1" dirty="0" smtClean="0"/>
              <a:t>Knowing we have God’s help </a:t>
            </a:r>
            <a:r>
              <a:rPr lang="en-US" sz="2800" dirty="0" smtClean="0"/>
              <a:t>- Matt. 28:20</a:t>
            </a:r>
          </a:p>
          <a:p>
            <a:pPr>
              <a:buClrTx/>
              <a:buSzPct val="95000"/>
            </a:pPr>
            <a:r>
              <a:rPr lang="en-US" sz="2800" b="1" dirty="0" smtClean="0"/>
              <a:t>Knowing </a:t>
            </a:r>
            <a:r>
              <a:rPr lang="en-US" sz="2800" b="1" dirty="0"/>
              <a:t>we </a:t>
            </a:r>
            <a:r>
              <a:rPr lang="en-US" sz="2800" b="1" dirty="0" smtClean="0"/>
              <a:t>helped others </a:t>
            </a:r>
            <a:r>
              <a:rPr lang="en-US" sz="2800" dirty="0"/>
              <a:t>- </a:t>
            </a:r>
            <a:r>
              <a:rPr lang="en-US" sz="2800" dirty="0" smtClean="0"/>
              <a:t>Mark 10:28-30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8889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Rewards of Being A Servant?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/>
              <a:t>God knows about our service</a:t>
            </a:r>
            <a:r>
              <a:rPr lang="en-US" sz="3000" dirty="0"/>
              <a:t> -                                   Matt. 6:1-4; Heb. 6:10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Temporal blessings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Prepared for greater service </a:t>
            </a:r>
            <a:r>
              <a:rPr lang="en-US" sz="3000" dirty="0" smtClean="0"/>
              <a:t>-            James 1:2-4</a:t>
            </a:r>
          </a:p>
        </p:txBody>
      </p:sp>
    </p:spTree>
    <p:extLst>
      <p:ext uri="{BB962C8B-B14F-4D97-AF65-F5344CB8AC3E}">
        <p14:creationId xmlns:p14="http://schemas.microsoft.com/office/powerpoint/2010/main" val="326126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The Rewards of Being A </a:t>
            </a:r>
            <a:r>
              <a:rPr lang="en-US" sz="3600" b="1" dirty="0" smtClean="0"/>
              <a:t>Servant?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/>
              <a:t>God knows about our service</a:t>
            </a:r>
            <a:r>
              <a:rPr lang="en-US" sz="3000" dirty="0"/>
              <a:t> -                                   Matt. 6:1-4; Heb. 6:10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Temporal blessings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Prepared for greater service </a:t>
            </a:r>
            <a:r>
              <a:rPr lang="en-US" sz="3000" dirty="0" smtClean="0"/>
              <a:t>-            James 1:2-4</a:t>
            </a:r>
          </a:p>
          <a:p>
            <a:pPr marL="514350" indent="-514350">
              <a:buClrTx/>
              <a:buSzPct val="95000"/>
              <a:buFont typeface="+mj-lt"/>
              <a:buAutoNum type="arabicPeriod"/>
            </a:pPr>
            <a:r>
              <a:rPr lang="en-US" sz="3000" b="1" dirty="0" smtClean="0"/>
              <a:t>Eternal blessings </a:t>
            </a:r>
            <a:r>
              <a:rPr lang="en-US" sz="3000" dirty="0" smtClean="0"/>
              <a:t>- Rev. 22:3-4</a:t>
            </a:r>
          </a:p>
        </p:txBody>
      </p:sp>
    </p:spTree>
    <p:extLst>
      <p:ext uri="{BB962C8B-B14F-4D97-AF65-F5344CB8AC3E}">
        <p14:creationId xmlns:p14="http://schemas.microsoft.com/office/powerpoint/2010/main" val="270751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157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Civic</vt:lpstr>
      <vt:lpstr>PowerPoint Presentation</vt:lpstr>
      <vt:lpstr>The Rewards of      Being A Servant</vt:lpstr>
      <vt:lpstr>The Rewards of Being A Servant?</vt:lpstr>
      <vt:lpstr>The Rewards of Being A Servant?</vt:lpstr>
      <vt:lpstr>The Rewards of Being A Servant?</vt:lpstr>
      <vt:lpstr>The Rewards of Being A Servant?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Be A Servant?</dc:title>
  <dc:creator>Heath</dc:creator>
  <cp:lastModifiedBy>Guest</cp:lastModifiedBy>
  <cp:revision>15</cp:revision>
  <dcterms:created xsi:type="dcterms:W3CDTF">2013-11-01T13:33:02Z</dcterms:created>
  <dcterms:modified xsi:type="dcterms:W3CDTF">2013-11-18T03:24:33Z</dcterms:modified>
</cp:coreProperties>
</file>