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2" r:id="rId9"/>
    <p:sldId id="268" r:id="rId10"/>
    <p:sldId id="272" r:id="rId11"/>
    <p:sldId id="273" r:id="rId12"/>
    <p:sldId id="274" r:id="rId13"/>
    <p:sldId id="269" r:id="rId14"/>
    <p:sldId id="261" r:id="rId15"/>
    <p:sldId id="275" r:id="rId16"/>
    <p:sldId id="279" r:id="rId17"/>
    <p:sldId id="280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99F3-6E75-46FC-B2ED-7E6B7C52FEA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7F8E-18F5-4710-B50D-8A9A809A9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9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99F3-6E75-46FC-B2ED-7E6B7C52FEA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7F8E-18F5-4710-B50D-8A9A809A9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2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99F3-6E75-46FC-B2ED-7E6B7C52FEA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7F8E-18F5-4710-B50D-8A9A809A9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6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99F3-6E75-46FC-B2ED-7E6B7C52FEA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7F8E-18F5-4710-B50D-8A9A809A9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7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99F3-6E75-46FC-B2ED-7E6B7C52FEA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7F8E-18F5-4710-B50D-8A9A809A9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93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99F3-6E75-46FC-B2ED-7E6B7C52FEA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7F8E-18F5-4710-B50D-8A9A809A9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7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99F3-6E75-46FC-B2ED-7E6B7C52FEA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7F8E-18F5-4710-B50D-8A9A809A9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34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99F3-6E75-46FC-B2ED-7E6B7C52FEA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7F8E-18F5-4710-B50D-8A9A809A9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8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99F3-6E75-46FC-B2ED-7E6B7C52FEA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7F8E-18F5-4710-B50D-8A9A809A9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8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99F3-6E75-46FC-B2ED-7E6B7C52FEA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7F8E-18F5-4710-B50D-8A9A809A9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2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99F3-6E75-46FC-B2ED-7E6B7C52FEA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7F8E-18F5-4710-B50D-8A9A809A9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26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399F3-6E75-46FC-B2ED-7E6B7C52FEAF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F7F8E-18F5-4710-B50D-8A9A809A9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1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californiapixie.files.wordpress.com/2012/10/rocks-in-a-jar-polished-rock1.jpg?w=774&amp;h=5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1390650"/>
            <a:ext cx="7372350" cy="493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6705600" cy="122237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7200" b="1" dirty="0" smtClean="0"/>
              <a:t>PRIORITIES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68708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>
            <a:normAutofit/>
          </a:bodyPr>
          <a:lstStyle/>
          <a:p>
            <a:r>
              <a:rPr lang="en-US" sz="4000" b="1" i="1" dirty="0" smtClean="0"/>
              <a:t>Priority Number 2 - </a:t>
            </a:r>
            <a:r>
              <a:rPr lang="en-US" b="1" i="1" dirty="0" smtClean="0"/>
              <a:t>Others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Parents/Children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“Children</a:t>
            </a:r>
            <a:r>
              <a:rPr lang="en-US" b="1" dirty="0"/>
              <a:t>, obey your parents in all things, for this is well pleasing to the Lord. </a:t>
            </a:r>
          </a:p>
          <a:p>
            <a:pPr marL="0" indent="0">
              <a:buNone/>
            </a:pPr>
            <a:r>
              <a:rPr lang="en-US" b="1" dirty="0" smtClean="0"/>
              <a:t>Fathers</a:t>
            </a:r>
            <a:r>
              <a:rPr lang="en-US" b="1" dirty="0"/>
              <a:t>, do not provoke your children, lest they become </a:t>
            </a:r>
            <a:r>
              <a:rPr lang="en-US" b="1" dirty="0" smtClean="0"/>
              <a:t>discouraged.”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Colossians 3:20-21</a:t>
            </a: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42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>
            <a:normAutofit/>
          </a:bodyPr>
          <a:lstStyle/>
          <a:p>
            <a:r>
              <a:rPr lang="en-US" sz="4000" b="1" i="1" dirty="0" smtClean="0"/>
              <a:t>Priority Number 2 - </a:t>
            </a:r>
            <a:r>
              <a:rPr lang="en-US" b="1" i="1" dirty="0" smtClean="0"/>
              <a:t>Others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Brethren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“Be </a:t>
            </a:r>
            <a:r>
              <a:rPr lang="en-US" b="1" dirty="0"/>
              <a:t>kindly affectionate to one another with brotherly love, in honor giving preference to one </a:t>
            </a:r>
            <a:r>
              <a:rPr lang="en-US" b="1" dirty="0" smtClean="0"/>
              <a:t>another.”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Romans 12:10</a:t>
            </a: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68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>
            <a:normAutofit/>
          </a:bodyPr>
          <a:lstStyle/>
          <a:p>
            <a:r>
              <a:rPr lang="en-US" sz="4000" b="1" i="1" dirty="0" smtClean="0"/>
              <a:t>Priority Number 2 - </a:t>
            </a:r>
            <a:r>
              <a:rPr lang="en-US" b="1" i="1" dirty="0" smtClean="0"/>
              <a:t>Others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All People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“Therefore</a:t>
            </a:r>
            <a:r>
              <a:rPr lang="en-US" b="1" dirty="0"/>
              <a:t>, as we have opportunity, let us do good to all, especially to those who are of the household of </a:t>
            </a:r>
            <a:r>
              <a:rPr lang="en-US" b="1" dirty="0" smtClean="0"/>
              <a:t>faith.”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Galatians 6:10</a:t>
            </a: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68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>
            <a:normAutofit/>
          </a:bodyPr>
          <a:lstStyle/>
          <a:p>
            <a:r>
              <a:rPr lang="en-US" sz="4000" b="1" i="1" dirty="0" smtClean="0"/>
              <a:t>Priority Number 2 - </a:t>
            </a:r>
            <a:r>
              <a:rPr lang="en-US" b="1" i="1" dirty="0" smtClean="0"/>
              <a:t>Others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“On </a:t>
            </a:r>
            <a:r>
              <a:rPr lang="en-US" b="1" dirty="0"/>
              <a:t>these two commandments hang all the Law and the </a:t>
            </a:r>
            <a:r>
              <a:rPr lang="en-US" b="1" dirty="0" smtClean="0"/>
              <a:t>Prophets.”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Matthew 22:40</a:t>
            </a:r>
          </a:p>
          <a:p>
            <a:pPr marL="0" indent="0" algn="r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“Owe </a:t>
            </a:r>
            <a:r>
              <a:rPr lang="en-US" b="1" dirty="0"/>
              <a:t>no one anything except to love one another, for he who loves another has fulfilled the </a:t>
            </a:r>
            <a:r>
              <a:rPr lang="en-US" b="1" dirty="0" smtClean="0"/>
              <a:t>law.”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Romans 13:8</a:t>
            </a:r>
            <a:endParaRPr lang="en-US" b="1" dirty="0"/>
          </a:p>
          <a:p>
            <a:pPr marL="0" indent="0" algn="r">
              <a:buNone/>
            </a:pP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54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sz="4000" b="1" i="1" dirty="0" smtClean="0"/>
              <a:t>Priority Number 3 - </a:t>
            </a:r>
            <a:r>
              <a:rPr lang="en-US" b="1" i="1" dirty="0" smtClean="0"/>
              <a:t>Self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43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sz="4000" b="1" i="1" dirty="0" smtClean="0"/>
              <a:t>Priority Number 3 - </a:t>
            </a:r>
            <a:r>
              <a:rPr lang="en-US" b="1" i="1" dirty="0" smtClean="0"/>
              <a:t>Self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Self-Examination</a:t>
            </a:r>
            <a:r>
              <a:rPr lang="en-US" u="sng" dirty="0" smtClean="0"/>
              <a:t> 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b="1" dirty="0" smtClean="0"/>
              <a:t>“Examine </a:t>
            </a:r>
            <a:r>
              <a:rPr lang="en-US" b="1" dirty="0"/>
              <a:t>yourselves as to whether you are in the faith. Test </a:t>
            </a:r>
            <a:r>
              <a:rPr lang="en-US" b="1" dirty="0" smtClean="0"/>
              <a:t>yourselves…”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2 Corinthians 13:5</a:t>
            </a: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99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sz="4000" b="1" i="1" dirty="0" smtClean="0"/>
              <a:t>Priority Number 3 - </a:t>
            </a:r>
            <a:r>
              <a:rPr lang="en-US" b="1" i="1" dirty="0" smtClean="0"/>
              <a:t>Self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u="sng" dirty="0" smtClean="0"/>
              <a:t>Spiritual Nutrition</a:t>
            </a:r>
            <a:r>
              <a:rPr lang="en-US" u="sng" dirty="0" smtClean="0"/>
              <a:t> 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b="1" dirty="0" smtClean="0"/>
              <a:t>“As </a:t>
            </a:r>
            <a:r>
              <a:rPr lang="en-US" b="1" dirty="0"/>
              <a:t>newborn babes, desire the pure milk of the word, that you may grow </a:t>
            </a:r>
            <a:r>
              <a:rPr lang="en-US" b="1" dirty="0" smtClean="0"/>
              <a:t>thereby.”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1 Peter 2:2</a:t>
            </a: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82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sz="4000" b="1" i="1" dirty="0" smtClean="0"/>
              <a:t>Priority Number 3 - </a:t>
            </a:r>
            <a:r>
              <a:rPr lang="en-US" b="1" i="1" dirty="0" smtClean="0"/>
              <a:t>Self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u="sng" dirty="0" smtClean="0"/>
              <a:t>Spiritual Exercise</a:t>
            </a:r>
            <a:r>
              <a:rPr lang="en-US" u="sng" dirty="0" smtClean="0"/>
              <a:t> 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b="1" dirty="0" smtClean="0"/>
              <a:t>“For </a:t>
            </a:r>
            <a:r>
              <a:rPr lang="en-US" b="1" dirty="0"/>
              <a:t>bodily exercise profits a little, but godliness is profitable for all things, having promise of the life that now is and of that which is to </a:t>
            </a:r>
            <a:r>
              <a:rPr lang="en-US" b="1" dirty="0" smtClean="0"/>
              <a:t>come</a:t>
            </a:r>
            <a:r>
              <a:rPr lang="en-US" b="1" dirty="0"/>
              <a:t>.</a:t>
            </a:r>
            <a:r>
              <a:rPr lang="en-US" b="1" dirty="0" smtClean="0"/>
              <a:t>”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1 Timothy 4:8</a:t>
            </a: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82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sz="4000" b="1" i="1" dirty="0" smtClean="0"/>
              <a:t>Our Priorities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798637"/>
            <a:ext cx="441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000" b="1" dirty="0" smtClean="0"/>
              <a:t>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/>
              <a:t>Others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/>
              <a:t>Our Spiritual Life</a:t>
            </a:r>
          </a:p>
          <a:p>
            <a:endParaRPr lang="en-US" sz="1800" b="1" dirty="0"/>
          </a:p>
          <a:p>
            <a:pPr marL="0" indent="0">
              <a:buNone/>
            </a:pPr>
            <a:r>
              <a:rPr lang="en-US" b="1" dirty="0" smtClean="0"/>
              <a:t>…then everything else</a:t>
            </a:r>
            <a:endParaRPr lang="en-US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99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sz="4000" b="1" i="1" dirty="0" smtClean="0"/>
              <a:t>Priority Number 1 - </a:t>
            </a:r>
            <a:r>
              <a:rPr lang="en-US" b="1" i="1" dirty="0" smtClean="0"/>
              <a:t>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42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sz="4000" b="1" i="1" dirty="0" smtClean="0"/>
              <a:t>Priority Number 1 - </a:t>
            </a:r>
            <a:r>
              <a:rPr lang="en-US" b="1" i="1" dirty="0" smtClean="0"/>
              <a:t>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“I </a:t>
            </a:r>
            <a:r>
              <a:rPr lang="en-US" b="1" dirty="0"/>
              <a:t>am the Lord your God, who brought you out of the land of Egypt, out of the house of bondage</a:t>
            </a:r>
            <a:r>
              <a:rPr lang="en-US" b="1" dirty="0" smtClean="0"/>
              <a:t>. You </a:t>
            </a:r>
            <a:r>
              <a:rPr lang="en-US" b="1" dirty="0"/>
              <a:t>shall have no other gods before Me</a:t>
            </a:r>
            <a:r>
              <a:rPr lang="en-US" b="1" dirty="0" smtClean="0"/>
              <a:t>.”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Exodus 20:2-3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00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sz="4000" b="1" i="1" dirty="0" smtClean="0"/>
              <a:t>Priority Number 1 - </a:t>
            </a:r>
            <a:r>
              <a:rPr lang="en-US" b="1" i="1" dirty="0" smtClean="0"/>
              <a:t>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“But </a:t>
            </a:r>
            <a:r>
              <a:rPr lang="en-US" b="1" dirty="0"/>
              <a:t>seek first the kingdom of God and His righteousness, and all these things shall be added to </a:t>
            </a:r>
            <a:r>
              <a:rPr lang="en-US" b="1" dirty="0" smtClean="0"/>
              <a:t>you.”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Matthew 6:33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00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sz="4000" b="1" i="1" dirty="0" smtClean="0"/>
              <a:t>Priority Number 1 - </a:t>
            </a:r>
            <a:r>
              <a:rPr lang="en-US" b="1" i="1" dirty="0" smtClean="0"/>
              <a:t>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“But </a:t>
            </a:r>
            <a:r>
              <a:rPr lang="en-US" b="1" dirty="0"/>
              <a:t>what things were gain to me, these I have counted loss for Christ. </a:t>
            </a:r>
            <a:r>
              <a:rPr lang="en-US" b="1" dirty="0" smtClean="0"/>
              <a:t>Yet </a:t>
            </a:r>
            <a:r>
              <a:rPr lang="en-US" b="1" dirty="0"/>
              <a:t>indeed I also count all things loss for the excellence of the knowledge of Christ Jesus my Lord, for whom I have suffered the loss of all things, and count them as rubbish, that I may gain </a:t>
            </a:r>
            <a:r>
              <a:rPr lang="en-US" b="1" dirty="0" smtClean="0"/>
              <a:t>Christ.”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Philippians 3:7-8</a:t>
            </a: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00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sz="4000" b="1" i="1" dirty="0" smtClean="0"/>
              <a:t>Priority Number 1 - </a:t>
            </a:r>
            <a:r>
              <a:rPr lang="en-US" b="1" i="1" dirty="0" smtClean="0"/>
              <a:t>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“And </a:t>
            </a:r>
            <a:r>
              <a:rPr lang="en-US" b="1" dirty="0"/>
              <a:t>you shall love the Lord your God with all your heart, with all your soul, with all your mind, and with all your strength</a:t>
            </a:r>
            <a:r>
              <a:rPr lang="en-US" b="1" dirty="0" smtClean="0"/>
              <a:t>. </a:t>
            </a:r>
            <a:r>
              <a:rPr lang="en-US" b="1" dirty="0"/>
              <a:t>This is the first </a:t>
            </a:r>
            <a:r>
              <a:rPr lang="en-US" b="1" dirty="0" smtClean="0"/>
              <a:t>commandment.” 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Mark 12:30</a:t>
            </a: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00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>
            <a:normAutofit/>
          </a:bodyPr>
          <a:lstStyle/>
          <a:p>
            <a:r>
              <a:rPr lang="en-US" sz="4000" b="1" i="1" dirty="0" smtClean="0"/>
              <a:t>Priority Number 2 - </a:t>
            </a:r>
            <a:r>
              <a:rPr lang="en-US" b="1" i="1" dirty="0" smtClean="0"/>
              <a:t>Others</a:t>
            </a:r>
            <a:endParaRPr lang="en-US" b="1" i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85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>
            <a:normAutofit/>
          </a:bodyPr>
          <a:lstStyle/>
          <a:p>
            <a:r>
              <a:rPr lang="en-US" sz="4000" b="1" i="1" dirty="0" smtClean="0"/>
              <a:t>Priority Number 2 - </a:t>
            </a:r>
            <a:r>
              <a:rPr lang="en-US" b="1" i="1" dirty="0" smtClean="0"/>
              <a:t>Others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“And </a:t>
            </a:r>
            <a:r>
              <a:rPr lang="en-US" b="1" dirty="0"/>
              <a:t>the second, like it, is this: </a:t>
            </a:r>
            <a:r>
              <a:rPr lang="en-US" b="1" dirty="0" smtClean="0"/>
              <a:t>‘You </a:t>
            </a:r>
            <a:r>
              <a:rPr lang="en-US" b="1" dirty="0"/>
              <a:t>shall love your neighbor as yourself</a:t>
            </a:r>
            <a:r>
              <a:rPr lang="en-US" b="1" dirty="0" smtClean="0"/>
              <a:t>.’ There </a:t>
            </a:r>
            <a:r>
              <a:rPr lang="en-US" b="1" dirty="0"/>
              <a:t>is no other commandment greater than these</a:t>
            </a:r>
            <a:r>
              <a:rPr lang="en-US" b="1" dirty="0" smtClean="0"/>
              <a:t>.”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Mark 12:31</a:t>
            </a: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2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>
            <a:normAutofit/>
          </a:bodyPr>
          <a:lstStyle/>
          <a:p>
            <a:r>
              <a:rPr lang="en-US" sz="4000" b="1" i="1" dirty="0" smtClean="0"/>
              <a:t>Priority Number 2 - </a:t>
            </a:r>
            <a:r>
              <a:rPr lang="en-US" b="1" i="1" dirty="0" smtClean="0"/>
              <a:t>Others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Spouse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“Wives</a:t>
            </a:r>
            <a:r>
              <a:rPr lang="en-US" b="1" dirty="0"/>
              <a:t>, submit to your own husbands, as is fitting in the Lord</a:t>
            </a:r>
            <a:r>
              <a:rPr lang="en-US" b="1" dirty="0" smtClean="0"/>
              <a:t>.  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Husbands</a:t>
            </a:r>
            <a:r>
              <a:rPr lang="en-US" b="1" dirty="0"/>
              <a:t>, love your wives and do not be bitter toward </a:t>
            </a:r>
            <a:r>
              <a:rPr lang="en-US" b="1" dirty="0" smtClean="0"/>
              <a:t>them.”</a:t>
            </a:r>
            <a:endParaRPr lang="en-US" b="1" dirty="0"/>
          </a:p>
          <a:p>
            <a:pPr marL="0" indent="0" algn="r">
              <a:buNone/>
            </a:pPr>
            <a:r>
              <a:rPr lang="en-US" b="1" dirty="0" smtClean="0"/>
              <a:t>Colossians 3:18-19</a:t>
            </a:r>
            <a:endParaRPr lang="en-US" b="1" dirty="0"/>
          </a:p>
        </p:txBody>
      </p:sp>
      <p:pic>
        <p:nvPicPr>
          <p:cNvPr id="1026" name="Picture 2" descr="http://1.bp.blogspot.com/-Bt11iB10RMA/UINdeUhRJgI/AAAAAAAACb8/qAPE0__Ed44/s1600/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6"/>
          <a:stretch/>
        </p:blipFill>
        <p:spPr bwMode="auto">
          <a:xfrm>
            <a:off x="0" y="-19560"/>
            <a:ext cx="1781175" cy="6877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54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521</Words>
  <Application>Microsoft Office PowerPoint</Application>
  <PresentationFormat>On-screen Show (4:3)</PresentationFormat>
  <Paragraphs>68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PRIORITIES</vt:lpstr>
      <vt:lpstr>Priority Number 1 - God</vt:lpstr>
      <vt:lpstr>Priority Number 1 - God</vt:lpstr>
      <vt:lpstr>Priority Number 1 - God</vt:lpstr>
      <vt:lpstr>Priority Number 1 - God</vt:lpstr>
      <vt:lpstr>Priority Number 1 - God</vt:lpstr>
      <vt:lpstr>Priority Number 2 - Others</vt:lpstr>
      <vt:lpstr>Priority Number 2 - Others</vt:lpstr>
      <vt:lpstr>Priority Number 2 - Others</vt:lpstr>
      <vt:lpstr>Priority Number 2 - Others</vt:lpstr>
      <vt:lpstr>Priority Number 2 - Others</vt:lpstr>
      <vt:lpstr>Priority Number 2 - Others</vt:lpstr>
      <vt:lpstr>Priority Number 2 - Others</vt:lpstr>
      <vt:lpstr>Priority Number 3 - Self</vt:lpstr>
      <vt:lpstr>Priority Number 3 - Self</vt:lpstr>
      <vt:lpstr>Priority Number 3 - Self</vt:lpstr>
      <vt:lpstr>Priority Number 3 - Self</vt:lpstr>
      <vt:lpstr>Our Priorities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Priorities</dc:title>
  <dc:creator>Heath</dc:creator>
  <cp:lastModifiedBy>Guest</cp:lastModifiedBy>
  <cp:revision>13</cp:revision>
  <dcterms:created xsi:type="dcterms:W3CDTF">2013-10-31T15:18:53Z</dcterms:created>
  <dcterms:modified xsi:type="dcterms:W3CDTF">2013-11-04T12:50:27Z</dcterms:modified>
</cp:coreProperties>
</file>