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72" r:id="rId7"/>
    <p:sldId id="268" r:id="rId8"/>
    <p:sldId id="269" r:id="rId9"/>
    <p:sldId id="270" r:id="rId10"/>
    <p:sldId id="271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0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2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1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1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3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5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8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E4010-48CC-4CA2-8BF7-8034C117834E}" type="datetimeFigureOut">
              <a:rPr lang="en-US" smtClean="0"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2A310-A445-49EC-A0BE-A12F0214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9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ricksonstock.com/media/images/WatermarkedDetail/10008/44038.jpg?130680987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1" t="13212"/>
          <a:stretch/>
        </p:blipFill>
        <p:spPr bwMode="auto">
          <a:xfrm>
            <a:off x="381000" y="609600"/>
            <a:ext cx="8452665" cy="5562599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457200"/>
            <a:ext cx="6019800" cy="147002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Single Christian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676400"/>
            <a:ext cx="4495800" cy="2057400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Forgotten Demographic in the Lord’s Church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313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Unique Opportunities of Being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Avoid Hardships of Potentially Bad Marriage</a:t>
            </a:r>
          </a:p>
          <a:p>
            <a:pPr marL="82296" indent="0">
              <a:buClrTx/>
              <a:buNone/>
            </a:pPr>
            <a:endParaRPr lang="en-US" sz="800" dirty="0"/>
          </a:p>
          <a:p>
            <a:pPr>
              <a:buClrTx/>
            </a:pPr>
            <a:r>
              <a:rPr lang="en-US" b="1" dirty="0" smtClean="0"/>
              <a:t>“The only thing worse than wishing you were married is wishing you weren’t.”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71800"/>
            <a:ext cx="75438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3124200"/>
            <a:ext cx="7162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“He </a:t>
            </a:r>
            <a:r>
              <a:rPr lang="en-US" sz="2800" dirty="0">
                <a:solidFill>
                  <a:schemeClr val="bg1"/>
                </a:solidFill>
              </a:rPr>
              <a:t>who finds a wife finds a good thing</a:t>
            </a:r>
            <a:r>
              <a:rPr lang="en-US" sz="2800" dirty="0" smtClean="0">
                <a:solidFill>
                  <a:schemeClr val="bg1"/>
                </a:solidFill>
              </a:rPr>
              <a:t>, and </a:t>
            </a:r>
            <a:r>
              <a:rPr lang="en-US" sz="2800" dirty="0">
                <a:solidFill>
                  <a:schemeClr val="bg1"/>
                </a:solidFill>
              </a:rPr>
              <a:t>obtains favor from the </a:t>
            </a:r>
            <a:r>
              <a:rPr lang="en-US" sz="2800" dirty="0" smtClean="0">
                <a:solidFill>
                  <a:schemeClr val="bg1"/>
                </a:solidFill>
              </a:rPr>
              <a:t>Lord.”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Prov. 18:22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Ahab had Jezebel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Hosea had Gomer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Abigail had </a:t>
            </a:r>
            <a:r>
              <a:rPr lang="en-US" sz="2800" dirty="0" err="1" smtClean="0">
                <a:solidFill>
                  <a:schemeClr val="bg1"/>
                </a:solidFill>
              </a:rPr>
              <a:t>Nabal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9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Unique Opportunities of Being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Undistracted Service to the Lord</a:t>
            </a:r>
          </a:p>
          <a:p>
            <a:pPr marL="82296" indent="0">
              <a:buClrTx/>
              <a:buNone/>
            </a:pPr>
            <a:endParaRPr lang="en-US" sz="800" dirty="0"/>
          </a:p>
          <a:p>
            <a:pPr>
              <a:buClrTx/>
            </a:pPr>
            <a:r>
              <a:rPr lang="en-US" b="1" dirty="0" smtClean="0"/>
              <a:t>1 Cor. 7:8, 32-33, 35</a:t>
            </a:r>
          </a:p>
          <a:p>
            <a:pPr>
              <a:buClrTx/>
            </a:pPr>
            <a:r>
              <a:rPr lang="en-US" b="1" dirty="0" smtClean="0"/>
              <a:t>A single Christian has more time, energy, and money to give in their service to the Lord and to their brethren.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5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b="1" dirty="0" smtClean="0">
                <a:solidFill>
                  <a:schemeClr val="bg1"/>
                </a:solidFill>
              </a:rPr>
              <a:t>Do’s and Don’ts for the Single Christian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Accept your singleness – for now </a:t>
            </a:r>
            <a:r>
              <a:rPr lang="en-US" dirty="0" smtClean="0">
                <a:solidFill>
                  <a:schemeClr val="bg1"/>
                </a:solidFill>
              </a:rPr>
              <a:t>- Phil. 4:11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Don’t let your marital status define who you are </a:t>
            </a:r>
            <a:r>
              <a:rPr lang="en-US" dirty="0" smtClean="0">
                <a:solidFill>
                  <a:schemeClr val="bg1"/>
                </a:solidFill>
              </a:rPr>
              <a:t>- Col. 2:10; Matt. 22:30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Remember, there is a place for single people in the Kingdom of God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Draw close to God </a:t>
            </a:r>
            <a:r>
              <a:rPr lang="en-US" dirty="0" smtClean="0">
                <a:solidFill>
                  <a:schemeClr val="bg1"/>
                </a:solidFill>
              </a:rPr>
              <a:t>- 2 Tim. 4:16-17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Do not resent married Christians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74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Reasons One is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ClrTx/>
              <a:buFont typeface="+mj-lt"/>
              <a:buAutoNum type="arabicPeriod"/>
            </a:pPr>
            <a:r>
              <a:rPr lang="en-US" b="1" dirty="0"/>
              <a:t>No desire to get married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b="1" dirty="0"/>
              <a:t>Cannot find someone to marry</a:t>
            </a:r>
            <a:endParaRPr lang="en-US" sz="2800" b="1" dirty="0"/>
          </a:p>
          <a:p>
            <a:pPr marL="596646" indent="-514350">
              <a:buClrTx/>
              <a:buFont typeface="+mj-lt"/>
              <a:buAutoNum type="arabicPeriod"/>
            </a:pPr>
            <a:r>
              <a:rPr lang="en-US" b="1" dirty="0"/>
              <a:t>Not a scriptural candidate for marriage </a:t>
            </a:r>
            <a:r>
              <a:rPr lang="en-US" sz="2800" b="1" dirty="0"/>
              <a:t>-                    1 Cor. 7:10-11; Matt. 19:9, 11-12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US" b="1" dirty="0"/>
              <a:t>Their spouse has passed away </a:t>
            </a:r>
            <a:r>
              <a:rPr lang="en-US" sz="2800" b="1" dirty="0"/>
              <a:t>-   </a:t>
            </a:r>
            <a:r>
              <a:rPr lang="en-US" sz="2800" b="1" dirty="0" smtClean="0"/>
              <a:t>                 </a:t>
            </a:r>
            <a:r>
              <a:rPr lang="en-US" sz="2800" b="1" dirty="0"/>
              <a:t>Rom. 7:2-3</a:t>
            </a:r>
          </a:p>
          <a:p>
            <a:endParaRPr lang="en-US" b="1" dirty="0"/>
          </a:p>
        </p:txBody>
      </p:sp>
      <p:pic>
        <p:nvPicPr>
          <p:cNvPr id="1026" name="Picture 2" descr="http://newyorkette.com/wp-content/bird_table4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685" y="4648201"/>
            <a:ext cx="2406316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 rot="19574982">
            <a:off x="8382000" y="6324599"/>
            <a:ext cx="533400" cy="30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8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Challenges of Being a Single Christian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Moral Challenges</a:t>
            </a:r>
          </a:p>
          <a:p>
            <a:pPr marL="82296" indent="0">
              <a:buClrTx/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pPr>
              <a:buClrTx/>
            </a:pPr>
            <a:r>
              <a:rPr lang="en-US" b="1" dirty="0">
                <a:solidFill>
                  <a:schemeClr val="bg1"/>
                </a:solidFill>
              </a:rPr>
              <a:t>Controlling </a:t>
            </a:r>
            <a:r>
              <a:rPr lang="en-US" b="1" dirty="0" smtClean="0">
                <a:solidFill>
                  <a:schemeClr val="bg1"/>
                </a:solidFill>
              </a:rPr>
              <a:t>sexual desires</a:t>
            </a:r>
            <a:endParaRPr lang="en-US" b="1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Heb. 13:4; 1 Cor. 7:2-3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Some can do this </a:t>
            </a:r>
            <a:r>
              <a:rPr lang="en-US" dirty="0">
                <a:solidFill>
                  <a:schemeClr val="bg1"/>
                </a:solidFill>
              </a:rPr>
              <a:t>- 1 Cor. 7:7-9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Others will have to learn </a:t>
            </a:r>
            <a:r>
              <a:rPr lang="en-US" dirty="0">
                <a:solidFill>
                  <a:schemeClr val="bg1"/>
                </a:solidFill>
              </a:rPr>
              <a:t>- Matt. 19:12</a:t>
            </a: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Idle, pursuing various sins </a:t>
            </a:r>
            <a:r>
              <a:rPr lang="en-US" dirty="0" smtClean="0">
                <a:solidFill>
                  <a:schemeClr val="bg1"/>
                </a:solidFill>
              </a:rPr>
              <a:t>- 1 Tim. 5:11-14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1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Challenges of Being a Single Christian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>
                <a:solidFill>
                  <a:schemeClr val="bg1"/>
                </a:solidFill>
              </a:rPr>
              <a:t>Physical Challenges</a:t>
            </a:r>
          </a:p>
          <a:p>
            <a:pPr marL="82296" indent="0">
              <a:buClrTx/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Surviving on one income</a:t>
            </a: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Wearing both “hats” </a:t>
            </a: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Challenges for widows/widowers</a:t>
            </a:r>
            <a:endParaRPr lang="en-US" dirty="0">
              <a:solidFill>
                <a:schemeClr val="bg1"/>
              </a:solidFill>
            </a:endParaRP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Challenges for divorcees</a:t>
            </a:r>
          </a:p>
        </p:txBody>
      </p:sp>
    </p:spTree>
    <p:extLst>
      <p:ext uri="{BB962C8B-B14F-4D97-AF65-F5344CB8AC3E}">
        <p14:creationId xmlns:p14="http://schemas.microsoft.com/office/powerpoint/2010/main" val="387198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Challenges of Being a Single Christian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>
                <a:solidFill>
                  <a:schemeClr val="bg1"/>
                </a:solidFill>
              </a:rPr>
              <a:t>Psychological Challenges</a:t>
            </a:r>
          </a:p>
          <a:p>
            <a:pPr marL="82296" indent="0">
              <a:buClrTx/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Being single in world of couples</a:t>
            </a: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How one is viewed by others</a:t>
            </a:r>
          </a:p>
          <a:p>
            <a:pPr>
              <a:buClrTx/>
            </a:pPr>
            <a:r>
              <a:rPr lang="en-US" b="1" dirty="0" smtClean="0">
                <a:solidFill>
                  <a:schemeClr val="bg1"/>
                </a:solidFill>
              </a:rPr>
              <a:t>Loneliness</a:t>
            </a:r>
            <a:r>
              <a:rPr lang="en-US" dirty="0" smtClean="0">
                <a:solidFill>
                  <a:schemeClr val="bg1"/>
                </a:solidFill>
              </a:rPr>
              <a:t> - Gen</a:t>
            </a:r>
            <a:r>
              <a:rPr lang="en-US" sz="3200" dirty="0" smtClean="0">
                <a:solidFill>
                  <a:schemeClr val="bg1"/>
                </a:solidFill>
              </a:rPr>
              <a:t>. 2:18</a:t>
            </a:r>
          </a:p>
        </p:txBody>
      </p:sp>
    </p:spTree>
    <p:extLst>
      <p:ext uri="{BB962C8B-B14F-4D97-AF65-F5344CB8AC3E}">
        <p14:creationId xmlns:p14="http://schemas.microsoft.com/office/powerpoint/2010/main" val="387198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Unique Opportunities of Being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Avoid Hardships of Potentially Bad Marriage</a:t>
            </a:r>
          </a:p>
          <a:p>
            <a:pPr marL="82296" indent="0">
              <a:buClrTx/>
              <a:buNone/>
            </a:pPr>
            <a:endParaRPr lang="en-US" sz="800" dirty="0"/>
          </a:p>
          <a:p>
            <a:pPr>
              <a:buClrTx/>
            </a:pPr>
            <a:r>
              <a:rPr lang="en-US" b="1" dirty="0" smtClean="0"/>
              <a:t>“The only thing worse than wishing you were married is wishing you weren’t.”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5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Unique Opportunities of Being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Avoid Hardships of Potentially Bad Marriage</a:t>
            </a:r>
          </a:p>
          <a:p>
            <a:pPr marL="82296" indent="0">
              <a:buClrTx/>
              <a:buNone/>
            </a:pPr>
            <a:endParaRPr lang="en-US" sz="800" dirty="0"/>
          </a:p>
          <a:p>
            <a:pPr>
              <a:buClrTx/>
            </a:pPr>
            <a:r>
              <a:rPr lang="en-US" b="1" dirty="0" smtClean="0"/>
              <a:t>“The only thing worse than wishing you were married is wishing you weren’t.”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71800"/>
            <a:ext cx="75438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3124200"/>
            <a:ext cx="716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“Better </a:t>
            </a:r>
            <a:r>
              <a:rPr lang="en-US" sz="2800" dirty="0">
                <a:solidFill>
                  <a:schemeClr val="bg1"/>
                </a:solidFill>
              </a:rPr>
              <a:t>to dwell in a corner of a housetop</a:t>
            </a:r>
            <a:r>
              <a:rPr lang="en-US" sz="2800" dirty="0" smtClean="0">
                <a:solidFill>
                  <a:schemeClr val="bg1"/>
                </a:solidFill>
              </a:rPr>
              <a:t>, than </a:t>
            </a:r>
            <a:r>
              <a:rPr lang="en-US" sz="2800" dirty="0">
                <a:solidFill>
                  <a:schemeClr val="bg1"/>
                </a:solidFill>
              </a:rPr>
              <a:t>in a house shared with a contentious woman</a:t>
            </a:r>
            <a:r>
              <a:rPr lang="en-US" sz="2800" dirty="0" smtClean="0">
                <a:solidFill>
                  <a:schemeClr val="bg1"/>
                </a:solidFill>
              </a:rPr>
              <a:t>.”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Prov. 21:9</a:t>
            </a:r>
          </a:p>
        </p:txBody>
      </p:sp>
    </p:spTree>
    <p:extLst>
      <p:ext uri="{BB962C8B-B14F-4D97-AF65-F5344CB8AC3E}">
        <p14:creationId xmlns:p14="http://schemas.microsoft.com/office/powerpoint/2010/main" val="33719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Unique Opportunities of Being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Avoid Hardships of Potentially Bad Marriage</a:t>
            </a:r>
          </a:p>
          <a:p>
            <a:pPr marL="82296" indent="0">
              <a:buClrTx/>
              <a:buNone/>
            </a:pPr>
            <a:endParaRPr lang="en-US" sz="800" dirty="0"/>
          </a:p>
          <a:p>
            <a:pPr>
              <a:buClrTx/>
            </a:pPr>
            <a:r>
              <a:rPr lang="en-US" b="1" dirty="0" smtClean="0"/>
              <a:t>“The only thing worse than wishing you were married is wishing you weren’t.”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71800"/>
            <a:ext cx="75438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3124200"/>
            <a:ext cx="7162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“Better </a:t>
            </a:r>
            <a:r>
              <a:rPr lang="en-US" sz="2800" dirty="0">
                <a:solidFill>
                  <a:schemeClr val="bg1"/>
                </a:solidFill>
              </a:rPr>
              <a:t>to dwell in a corner of a housetop</a:t>
            </a:r>
            <a:r>
              <a:rPr lang="en-US" sz="2800" dirty="0" smtClean="0">
                <a:solidFill>
                  <a:schemeClr val="bg1"/>
                </a:solidFill>
              </a:rPr>
              <a:t>, than </a:t>
            </a:r>
            <a:r>
              <a:rPr lang="en-US" sz="2800" dirty="0">
                <a:solidFill>
                  <a:schemeClr val="bg1"/>
                </a:solidFill>
              </a:rPr>
              <a:t>in a house shared with a contentious woman</a:t>
            </a:r>
            <a:r>
              <a:rPr lang="en-US" sz="2800" dirty="0" smtClean="0">
                <a:solidFill>
                  <a:schemeClr val="bg1"/>
                </a:solidFill>
              </a:rPr>
              <a:t>.”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Prov. 21:9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“Better </a:t>
            </a:r>
            <a:r>
              <a:rPr lang="en-US" sz="2800" dirty="0">
                <a:solidFill>
                  <a:schemeClr val="bg1"/>
                </a:solidFill>
              </a:rPr>
              <a:t>to dwell in the wilderness</a:t>
            </a:r>
            <a:r>
              <a:rPr lang="en-US" sz="2800" dirty="0" smtClean="0">
                <a:solidFill>
                  <a:schemeClr val="bg1"/>
                </a:solidFill>
              </a:rPr>
              <a:t>, than </a:t>
            </a:r>
            <a:r>
              <a:rPr lang="en-US" sz="2800" dirty="0">
                <a:solidFill>
                  <a:schemeClr val="bg1"/>
                </a:solidFill>
              </a:rPr>
              <a:t>with a contentious and angry woman</a:t>
            </a:r>
            <a:r>
              <a:rPr lang="en-US" sz="2800" dirty="0" smtClean="0">
                <a:solidFill>
                  <a:schemeClr val="bg1"/>
                </a:solidFill>
              </a:rPr>
              <a:t>.”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Prov. 21:19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8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Unique Opportunities of Being a Single Christian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Avoid Hardships of Potentially Bad Marriage</a:t>
            </a:r>
          </a:p>
          <a:p>
            <a:pPr marL="82296" indent="0">
              <a:buClrTx/>
              <a:buNone/>
            </a:pPr>
            <a:endParaRPr lang="en-US" sz="800" dirty="0"/>
          </a:p>
          <a:p>
            <a:pPr>
              <a:buClrTx/>
            </a:pPr>
            <a:r>
              <a:rPr lang="en-US" b="1" dirty="0" smtClean="0"/>
              <a:t>“The only thing worse than wishing you were married is wishing you weren’t.”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71800"/>
            <a:ext cx="75438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3124200"/>
            <a:ext cx="7162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“He </a:t>
            </a:r>
            <a:r>
              <a:rPr lang="en-US" sz="2800" dirty="0">
                <a:solidFill>
                  <a:schemeClr val="bg1"/>
                </a:solidFill>
              </a:rPr>
              <a:t>who finds a wife finds a good thing</a:t>
            </a:r>
            <a:r>
              <a:rPr lang="en-US" sz="2800" dirty="0" smtClean="0">
                <a:solidFill>
                  <a:schemeClr val="bg1"/>
                </a:solidFill>
              </a:rPr>
              <a:t>, and </a:t>
            </a:r>
            <a:r>
              <a:rPr lang="en-US" sz="2800" dirty="0">
                <a:solidFill>
                  <a:schemeClr val="bg1"/>
                </a:solidFill>
              </a:rPr>
              <a:t>obtains favor from the </a:t>
            </a:r>
            <a:r>
              <a:rPr lang="en-US" sz="2800" dirty="0" smtClean="0">
                <a:solidFill>
                  <a:schemeClr val="bg1"/>
                </a:solidFill>
              </a:rPr>
              <a:t>Lord.” </a:t>
            </a:r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Prov. 18:22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8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511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Single Christian </vt:lpstr>
      <vt:lpstr>Reasons One is a Single Christian</vt:lpstr>
      <vt:lpstr>Challenges of Being a Single Christian</vt:lpstr>
      <vt:lpstr>Challenges of Being a Single Christian</vt:lpstr>
      <vt:lpstr>Challenges of Being a Single Christian</vt:lpstr>
      <vt:lpstr>Unique Opportunities of Being a Single Christian</vt:lpstr>
      <vt:lpstr>Unique Opportunities of Being a Single Christian</vt:lpstr>
      <vt:lpstr>Unique Opportunities of Being a Single Christian</vt:lpstr>
      <vt:lpstr>Unique Opportunities of Being a Single Christian</vt:lpstr>
      <vt:lpstr>Unique Opportunities of Being a Single Christian</vt:lpstr>
      <vt:lpstr>Unique Opportunities of Being a Single Christian</vt:lpstr>
      <vt:lpstr>Do’s and Don’ts for the Single Christian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Single Christian </dc:title>
  <dc:creator>Heath</dc:creator>
  <cp:lastModifiedBy>Guest</cp:lastModifiedBy>
  <cp:revision>13</cp:revision>
  <dcterms:created xsi:type="dcterms:W3CDTF">2013-09-27T18:59:20Z</dcterms:created>
  <dcterms:modified xsi:type="dcterms:W3CDTF">2013-09-30T02:36:00Z</dcterms:modified>
</cp:coreProperties>
</file>