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49" r:id="rId2"/>
    <p:sldMasterId id="2147483650" r:id="rId3"/>
  </p:sldMasterIdLst>
  <p:notesMasterIdLst>
    <p:notesMasterId r:id="rId14"/>
  </p:notesMasterIdLst>
  <p:handoutMasterIdLst>
    <p:handoutMasterId r:id="rId15"/>
  </p:handoutMasterIdLst>
  <p:sldIdLst>
    <p:sldId id="273" r:id="rId4"/>
    <p:sldId id="257" r:id="rId5"/>
    <p:sldId id="268" r:id="rId6"/>
    <p:sldId id="271" r:id="rId7"/>
    <p:sldId id="275" r:id="rId8"/>
    <p:sldId id="272" r:id="rId9"/>
    <p:sldId id="276" r:id="rId10"/>
    <p:sldId id="277" r:id="rId11"/>
    <p:sldId id="278" r:id="rId12"/>
    <p:sldId id="274"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870000"/>
    <a:srgbClr val="006666"/>
    <a:srgbClr val="000066"/>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311" autoAdjust="0"/>
  </p:normalViewPr>
  <p:slideViewPr>
    <p:cSldViewPr>
      <p:cViewPr>
        <p:scale>
          <a:sx n="75" d="100"/>
          <a:sy n="75" d="100"/>
        </p:scale>
        <p:origin x="-1056" y="6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F007FF-C430-164F-B51F-DFE982E2E477}" type="datetimeFigureOut">
              <a:rPr lang="en-US" smtClean="0"/>
              <a:t>9/26/13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B1A4C7F-8C96-C04C-B394-8C6AFD04935C}" type="slidenum">
              <a:rPr lang="en-US" smtClean="0"/>
              <a:t>‹#›</a:t>
            </a:fld>
            <a:endParaRPr lang="en-US"/>
          </a:p>
        </p:txBody>
      </p:sp>
    </p:spTree>
    <p:extLst>
      <p:ext uri="{BB962C8B-B14F-4D97-AF65-F5344CB8AC3E}">
        <p14:creationId xmlns:p14="http://schemas.microsoft.com/office/powerpoint/2010/main" val="1075250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70DF75-7360-094E-A50D-EA89A472E0D5}" type="datetimeFigureOut">
              <a:rPr lang="en-US" smtClean="0"/>
              <a:t>9/26/13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56FFC9-C526-2E46-B8D4-404E637D1CF4}" type="slidenum">
              <a:rPr lang="en-US" smtClean="0"/>
              <a:t>‹#›</a:t>
            </a:fld>
            <a:endParaRPr lang="en-US"/>
          </a:p>
        </p:txBody>
      </p:sp>
    </p:spTree>
    <p:extLst>
      <p:ext uri="{BB962C8B-B14F-4D97-AF65-F5344CB8AC3E}">
        <p14:creationId xmlns:p14="http://schemas.microsoft.com/office/powerpoint/2010/main" val="221961149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4394425-58B1-E54F-A8C0-509C9799EDE0}" type="slidenum">
              <a:rPr lang="en-US"/>
              <a:pPr/>
              <a:t>‹#›</a:t>
            </a:fld>
            <a:endParaRPr lang="en-US"/>
          </a:p>
        </p:txBody>
      </p:sp>
    </p:spTree>
    <p:extLst>
      <p:ext uri="{BB962C8B-B14F-4D97-AF65-F5344CB8AC3E}">
        <p14:creationId xmlns:p14="http://schemas.microsoft.com/office/powerpoint/2010/main" val="4033883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F0FAE14-E562-EF43-AB24-C8CD4344B054}" type="slidenum">
              <a:rPr lang="en-US"/>
              <a:pPr/>
              <a:t>‹#›</a:t>
            </a:fld>
            <a:endParaRPr lang="en-US"/>
          </a:p>
        </p:txBody>
      </p:sp>
    </p:spTree>
    <p:extLst>
      <p:ext uri="{BB962C8B-B14F-4D97-AF65-F5344CB8AC3E}">
        <p14:creationId xmlns:p14="http://schemas.microsoft.com/office/powerpoint/2010/main" val="298517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2FBC40-0124-D243-8821-CBEBDD25E1EA}" type="slidenum">
              <a:rPr lang="en-US"/>
              <a:pPr/>
              <a:t>‹#›</a:t>
            </a:fld>
            <a:endParaRPr lang="en-US"/>
          </a:p>
        </p:txBody>
      </p:sp>
    </p:spTree>
    <p:extLst>
      <p:ext uri="{BB962C8B-B14F-4D97-AF65-F5344CB8AC3E}">
        <p14:creationId xmlns:p14="http://schemas.microsoft.com/office/powerpoint/2010/main" val="1587849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4E2D82-8A47-3644-B9DC-F2C3C9C41779}" type="slidenum">
              <a:rPr lang="en-US"/>
              <a:pPr/>
              <a:t>‹#›</a:t>
            </a:fld>
            <a:endParaRPr lang="en-US"/>
          </a:p>
        </p:txBody>
      </p:sp>
    </p:spTree>
    <p:extLst>
      <p:ext uri="{BB962C8B-B14F-4D97-AF65-F5344CB8AC3E}">
        <p14:creationId xmlns:p14="http://schemas.microsoft.com/office/powerpoint/2010/main" val="403030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73615A9-377D-8747-8836-06DAF9FBC152}" type="slidenum">
              <a:rPr lang="en-US"/>
              <a:pPr/>
              <a:t>‹#›</a:t>
            </a:fld>
            <a:endParaRPr lang="en-US"/>
          </a:p>
        </p:txBody>
      </p:sp>
    </p:spTree>
    <p:extLst>
      <p:ext uri="{BB962C8B-B14F-4D97-AF65-F5344CB8AC3E}">
        <p14:creationId xmlns:p14="http://schemas.microsoft.com/office/powerpoint/2010/main" val="1146046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13FB54-35AA-1D4B-8B2B-491652801E7F}" type="slidenum">
              <a:rPr lang="en-US"/>
              <a:pPr/>
              <a:t>‹#›</a:t>
            </a:fld>
            <a:endParaRPr lang="en-US"/>
          </a:p>
        </p:txBody>
      </p:sp>
    </p:spTree>
    <p:extLst>
      <p:ext uri="{BB962C8B-B14F-4D97-AF65-F5344CB8AC3E}">
        <p14:creationId xmlns:p14="http://schemas.microsoft.com/office/powerpoint/2010/main" val="3337875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BF4E16-963D-BB47-86C7-1863B284621D}" type="slidenum">
              <a:rPr lang="en-US"/>
              <a:pPr/>
              <a:t>‹#›</a:t>
            </a:fld>
            <a:endParaRPr lang="en-US"/>
          </a:p>
        </p:txBody>
      </p:sp>
    </p:spTree>
    <p:extLst>
      <p:ext uri="{BB962C8B-B14F-4D97-AF65-F5344CB8AC3E}">
        <p14:creationId xmlns:p14="http://schemas.microsoft.com/office/powerpoint/2010/main" val="4031095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E0E1732-6FB4-2947-A5E4-E8028F2BD41A}" type="slidenum">
              <a:rPr lang="en-US"/>
              <a:pPr/>
              <a:t>‹#›</a:t>
            </a:fld>
            <a:endParaRPr lang="en-US"/>
          </a:p>
        </p:txBody>
      </p:sp>
    </p:spTree>
    <p:extLst>
      <p:ext uri="{BB962C8B-B14F-4D97-AF65-F5344CB8AC3E}">
        <p14:creationId xmlns:p14="http://schemas.microsoft.com/office/powerpoint/2010/main" val="4000949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AC11078-E1B5-924D-97A8-8ED7BC58301B}" type="slidenum">
              <a:rPr lang="en-US"/>
              <a:pPr/>
              <a:t>‹#›</a:t>
            </a:fld>
            <a:endParaRPr lang="en-US"/>
          </a:p>
        </p:txBody>
      </p:sp>
    </p:spTree>
    <p:extLst>
      <p:ext uri="{BB962C8B-B14F-4D97-AF65-F5344CB8AC3E}">
        <p14:creationId xmlns:p14="http://schemas.microsoft.com/office/powerpoint/2010/main" val="4953581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5888CE3-E49C-1448-A538-1D817BCC22DD}" type="slidenum">
              <a:rPr lang="en-US"/>
              <a:pPr/>
              <a:t>‹#›</a:t>
            </a:fld>
            <a:endParaRPr lang="en-US"/>
          </a:p>
        </p:txBody>
      </p:sp>
    </p:spTree>
    <p:extLst>
      <p:ext uri="{BB962C8B-B14F-4D97-AF65-F5344CB8AC3E}">
        <p14:creationId xmlns:p14="http://schemas.microsoft.com/office/powerpoint/2010/main" val="19432074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9530AA1-69B1-CE4F-AD97-F53CE160BEB6}" type="slidenum">
              <a:rPr lang="en-US"/>
              <a:pPr/>
              <a:t>‹#›</a:t>
            </a:fld>
            <a:endParaRPr lang="en-US"/>
          </a:p>
        </p:txBody>
      </p:sp>
    </p:spTree>
    <p:extLst>
      <p:ext uri="{BB962C8B-B14F-4D97-AF65-F5344CB8AC3E}">
        <p14:creationId xmlns:p14="http://schemas.microsoft.com/office/powerpoint/2010/main" val="237305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1D83B52-3E81-2F45-97D9-9FF47AE2F768}" type="slidenum">
              <a:rPr lang="en-US"/>
              <a:pPr/>
              <a:t>‹#›</a:t>
            </a:fld>
            <a:endParaRPr lang="en-US"/>
          </a:p>
        </p:txBody>
      </p:sp>
    </p:spTree>
    <p:extLst>
      <p:ext uri="{BB962C8B-B14F-4D97-AF65-F5344CB8AC3E}">
        <p14:creationId xmlns:p14="http://schemas.microsoft.com/office/powerpoint/2010/main" val="19709273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C34FEAE-1DD5-D244-82A4-D04DFC180736}" type="slidenum">
              <a:rPr lang="en-US"/>
              <a:pPr/>
              <a:t>‹#›</a:t>
            </a:fld>
            <a:endParaRPr lang="en-US"/>
          </a:p>
        </p:txBody>
      </p:sp>
    </p:spTree>
    <p:extLst>
      <p:ext uri="{BB962C8B-B14F-4D97-AF65-F5344CB8AC3E}">
        <p14:creationId xmlns:p14="http://schemas.microsoft.com/office/powerpoint/2010/main" val="39834778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575909-B033-4942-BDD8-490C5C7A342D}" type="slidenum">
              <a:rPr lang="en-US"/>
              <a:pPr/>
              <a:t>‹#›</a:t>
            </a:fld>
            <a:endParaRPr lang="en-US"/>
          </a:p>
        </p:txBody>
      </p:sp>
    </p:spTree>
    <p:extLst>
      <p:ext uri="{BB962C8B-B14F-4D97-AF65-F5344CB8AC3E}">
        <p14:creationId xmlns:p14="http://schemas.microsoft.com/office/powerpoint/2010/main" val="34966211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0B8F35-9B75-904C-9F4D-90D46DA3E495}" type="slidenum">
              <a:rPr lang="en-US"/>
              <a:pPr/>
              <a:t>‹#›</a:t>
            </a:fld>
            <a:endParaRPr lang="en-US"/>
          </a:p>
        </p:txBody>
      </p:sp>
    </p:spTree>
    <p:extLst>
      <p:ext uri="{BB962C8B-B14F-4D97-AF65-F5344CB8AC3E}">
        <p14:creationId xmlns:p14="http://schemas.microsoft.com/office/powerpoint/2010/main" val="3435458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C18062-C963-F345-91B6-F2093041198B}" type="slidenum">
              <a:rPr lang="en-US"/>
              <a:pPr/>
              <a:t>‹#›</a:t>
            </a:fld>
            <a:endParaRPr lang="en-US"/>
          </a:p>
        </p:txBody>
      </p:sp>
    </p:spTree>
    <p:extLst>
      <p:ext uri="{BB962C8B-B14F-4D97-AF65-F5344CB8AC3E}">
        <p14:creationId xmlns:p14="http://schemas.microsoft.com/office/powerpoint/2010/main" val="335894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B169A5-3ADB-B949-87A8-519ED48AA145}" type="slidenum">
              <a:rPr lang="en-US"/>
              <a:pPr/>
              <a:t>‹#›</a:t>
            </a:fld>
            <a:endParaRPr lang="en-US"/>
          </a:p>
        </p:txBody>
      </p:sp>
    </p:spTree>
    <p:extLst>
      <p:ext uri="{BB962C8B-B14F-4D97-AF65-F5344CB8AC3E}">
        <p14:creationId xmlns:p14="http://schemas.microsoft.com/office/powerpoint/2010/main" val="36793900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E7B5DA-C021-7940-A10E-ACC757324C4A}" type="slidenum">
              <a:rPr lang="en-US"/>
              <a:pPr/>
              <a:t>‹#›</a:t>
            </a:fld>
            <a:endParaRPr lang="en-US"/>
          </a:p>
        </p:txBody>
      </p:sp>
    </p:spTree>
    <p:extLst>
      <p:ext uri="{BB962C8B-B14F-4D97-AF65-F5344CB8AC3E}">
        <p14:creationId xmlns:p14="http://schemas.microsoft.com/office/powerpoint/2010/main" val="39073498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61E341A-4AB2-DB4A-8730-53D709106E34}" type="slidenum">
              <a:rPr lang="en-US"/>
              <a:pPr/>
              <a:t>‹#›</a:t>
            </a:fld>
            <a:endParaRPr lang="en-US"/>
          </a:p>
        </p:txBody>
      </p:sp>
    </p:spTree>
    <p:extLst>
      <p:ext uri="{BB962C8B-B14F-4D97-AF65-F5344CB8AC3E}">
        <p14:creationId xmlns:p14="http://schemas.microsoft.com/office/powerpoint/2010/main" val="5670393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F596573-96A6-394C-BDDE-0A482A3E5E83}" type="slidenum">
              <a:rPr lang="en-US"/>
              <a:pPr/>
              <a:t>‹#›</a:t>
            </a:fld>
            <a:endParaRPr lang="en-US"/>
          </a:p>
        </p:txBody>
      </p:sp>
    </p:spTree>
    <p:extLst>
      <p:ext uri="{BB962C8B-B14F-4D97-AF65-F5344CB8AC3E}">
        <p14:creationId xmlns:p14="http://schemas.microsoft.com/office/powerpoint/2010/main" val="41035003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55E5A5B-779A-B74F-9F7A-4825FA801387}" type="slidenum">
              <a:rPr lang="en-US"/>
              <a:pPr/>
              <a:t>‹#›</a:t>
            </a:fld>
            <a:endParaRPr lang="en-US"/>
          </a:p>
        </p:txBody>
      </p:sp>
    </p:spTree>
    <p:extLst>
      <p:ext uri="{BB962C8B-B14F-4D97-AF65-F5344CB8AC3E}">
        <p14:creationId xmlns:p14="http://schemas.microsoft.com/office/powerpoint/2010/main" val="20224556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DF2A3D0-65E5-5744-A96D-F31C599A0A23}" type="slidenum">
              <a:rPr lang="en-US"/>
              <a:pPr/>
              <a:t>‹#›</a:t>
            </a:fld>
            <a:endParaRPr lang="en-US"/>
          </a:p>
        </p:txBody>
      </p:sp>
    </p:spTree>
    <p:extLst>
      <p:ext uri="{BB962C8B-B14F-4D97-AF65-F5344CB8AC3E}">
        <p14:creationId xmlns:p14="http://schemas.microsoft.com/office/powerpoint/2010/main" val="4057325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B9967DE-148F-A24A-9129-6A6F49895D45}" type="slidenum">
              <a:rPr lang="en-US"/>
              <a:pPr/>
              <a:t>‹#›</a:t>
            </a:fld>
            <a:endParaRPr lang="en-US"/>
          </a:p>
        </p:txBody>
      </p:sp>
    </p:spTree>
    <p:extLst>
      <p:ext uri="{BB962C8B-B14F-4D97-AF65-F5344CB8AC3E}">
        <p14:creationId xmlns:p14="http://schemas.microsoft.com/office/powerpoint/2010/main" val="355431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701B3B6-24A2-4E45-A3F6-B0A82DEA17F6}" type="slidenum">
              <a:rPr lang="en-US"/>
              <a:pPr/>
              <a:t>‹#›</a:t>
            </a:fld>
            <a:endParaRPr lang="en-US"/>
          </a:p>
        </p:txBody>
      </p:sp>
    </p:spTree>
    <p:extLst>
      <p:ext uri="{BB962C8B-B14F-4D97-AF65-F5344CB8AC3E}">
        <p14:creationId xmlns:p14="http://schemas.microsoft.com/office/powerpoint/2010/main" val="29538858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65D21F1-D2FD-6347-B4BE-9B6FE7257A3F}" type="slidenum">
              <a:rPr lang="en-US"/>
              <a:pPr/>
              <a:t>‹#›</a:t>
            </a:fld>
            <a:endParaRPr lang="en-US"/>
          </a:p>
        </p:txBody>
      </p:sp>
    </p:spTree>
    <p:extLst>
      <p:ext uri="{BB962C8B-B14F-4D97-AF65-F5344CB8AC3E}">
        <p14:creationId xmlns:p14="http://schemas.microsoft.com/office/powerpoint/2010/main" val="41988734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8A7F61D-EE94-7645-AAC1-3D3100792FD4}" type="slidenum">
              <a:rPr lang="en-US"/>
              <a:pPr/>
              <a:t>‹#›</a:t>
            </a:fld>
            <a:endParaRPr lang="en-US"/>
          </a:p>
        </p:txBody>
      </p:sp>
    </p:spTree>
    <p:extLst>
      <p:ext uri="{BB962C8B-B14F-4D97-AF65-F5344CB8AC3E}">
        <p14:creationId xmlns:p14="http://schemas.microsoft.com/office/powerpoint/2010/main" val="20408756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3E1CD18-6E71-2D4D-A48D-65291201C4EC}" type="slidenum">
              <a:rPr lang="en-US"/>
              <a:pPr/>
              <a:t>‹#›</a:t>
            </a:fld>
            <a:endParaRPr lang="en-US"/>
          </a:p>
        </p:txBody>
      </p:sp>
    </p:spTree>
    <p:extLst>
      <p:ext uri="{BB962C8B-B14F-4D97-AF65-F5344CB8AC3E}">
        <p14:creationId xmlns:p14="http://schemas.microsoft.com/office/powerpoint/2010/main" val="3404397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DC153C7-DD8B-4045-AD42-448A47A67162}" type="slidenum">
              <a:rPr lang="en-US"/>
              <a:pPr/>
              <a:t>‹#›</a:t>
            </a:fld>
            <a:endParaRPr lang="en-US"/>
          </a:p>
        </p:txBody>
      </p:sp>
    </p:spTree>
    <p:extLst>
      <p:ext uri="{BB962C8B-B14F-4D97-AF65-F5344CB8AC3E}">
        <p14:creationId xmlns:p14="http://schemas.microsoft.com/office/powerpoint/2010/main" val="1228101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7E08720-3136-954C-B2DE-38BF6B4EA3D4}" type="slidenum">
              <a:rPr lang="en-US"/>
              <a:pPr/>
              <a:t>‹#›</a:t>
            </a:fld>
            <a:endParaRPr lang="en-US"/>
          </a:p>
        </p:txBody>
      </p:sp>
    </p:spTree>
    <p:extLst>
      <p:ext uri="{BB962C8B-B14F-4D97-AF65-F5344CB8AC3E}">
        <p14:creationId xmlns:p14="http://schemas.microsoft.com/office/powerpoint/2010/main" val="1384001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D872F9B-F219-0645-8451-94FD5C23D743}" type="slidenum">
              <a:rPr lang="en-US"/>
              <a:pPr/>
              <a:t>‹#›</a:t>
            </a:fld>
            <a:endParaRPr lang="en-US"/>
          </a:p>
        </p:txBody>
      </p:sp>
    </p:spTree>
    <p:extLst>
      <p:ext uri="{BB962C8B-B14F-4D97-AF65-F5344CB8AC3E}">
        <p14:creationId xmlns:p14="http://schemas.microsoft.com/office/powerpoint/2010/main" val="377768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E1249CA-082E-F646-86B9-43EB196808D8}" type="slidenum">
              <a:rPr lang="en-US"/>
              <a:pPr/>
              <a:t>‹#›</a:t>
            </a:fld>
            <a:endParaRPr lang="en-US"/>
          </a:p>
        </p:txBody>
      </p:sp>
    </p:spTree>
    <p:extLst>
      <p:ext uri="{BB962C8B-B14F-4D97-AF65-F5344CB8AC3E}">
        <p14:creationId xmlns:p14="http://schemas.microsoft.com/office/powerpoint/2010/main" val="104503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A3933E0-7D48-ED48-9A36-11C717703ABC}" type="slidenum">
              <a:rPr lang="en-US"/>
              <a:pPr/>
              <a:t>‹#›</a:t>
            </a:fld>
            <a:endParaRPr lang="en-US"/>
          </a:p>
        </p:txBody>
      </p:sp>
    </p:spTree>
    <p:extLst>
      <p:ext uri="{BB962C8B-B14F-4D97-AF65-F5344CB8AC3E}">
        <p14:creationId xmlns:p14="http://schemas.microsoft.com/office/powerpoint/2010/main" val="3885909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B5A5DE-9247-9447-AB5C-0B895FDF7204}" type="slidenum">
              <a:rPr lang="en-US"/>
              <a:pPr/>
              <a:t>‹#›</a:t>
            </a:fld>
            <a:endParaRPr lang="en-US"/>
          </a:p>
        </p:txBody>
      </p:sp>
    </p:spTree>
    <p:extLst>
      <p:ext uri="{BB962C8B-B14F-4D97-AF65-F5344CB8AC3E}">
        <p14:creationId xmlns:p14="http://schemas.microsoft.com/office/powerpoint/2010/main" val="20713645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2.jpe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3.jpe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E021FDE0-DE15-AC49-9A78-447128C08039}" type="slidenum">
              <a:rPr lang="en-US"/>
              <a:pPr/>
              <a:t>‹#›</a:t>
            </a:fld>
            <a:endParaRPr lang="en-US"/>
          </a:p>
        </p:txBody>
      </p:sp>
      <p:pic>
        <p:nvPicPr>
          <p:cNvPr id="1149" name="Picture 125" descr="biblical family_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8A3FE19D-35DC-614D-853C-59EFC04E3D19}" type="slidenum">
              <a:rPr lang="en-US"/>
              <a:pPr/>
              <a:t>‹#›</a:t>
            </a:fld>
            <a:endParaRPr lang="en-US"/>
          </a:p>
        </p:txBody>
      </p:sp>
      <p:pic>
        <p:nvPicPr>
          <p:cNvPr id="4225" name="Picture 129" descr="biblical family_c"/>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536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36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536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536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E61F86FD-4ED3-A147-BED9-CF0902DDFE64}" type="slidenum">
              <a:rPr lang="en-US"/>
              <a:pPr/>
              <a:t>‹#›</a:t>
            </a:fld>
            <a:endParaRPr lang="en-US"/>
          </a:p>
        </p:txBody>
      </p:sp>
      <p:pic>
        <p:nvPicPr>
          <p:cNvPr id="15439" name="Picture 79" descr="biblical family_cb"/>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5604317"/>
      </p:ext>
    </p:extLst>
  </p:cSld>
  <p:clrMapOvr>
    <a:masterClrMapping/>
  </p:clrMapOvr>
  <p:transition xmlns:p14="http://schemas.microsoft.com/office/powerpoint/2010/main" spd="slow">
    <p:randomBar dir="vert"/>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ctr">
              <a:buNone/>
            </a:pPr>
            <a:r>
              <a:rPr lang="en-US" sz="6600" b="1" dirty="0" smtClean="0">
                <a:latin typeface="Tahoma"/>
                <a:cs typeface="Tahoma"/>
              </a:rPr>
              <a:t>Parents:</a:t>
            </a:r>
          </a:p>
          <a:p>
            <a:pPr marL="0" indent="0" algn="ctr">
              <a:buNone/>
            </a:pPr>
            <a:r>
              <a:rPr lang="en-US" sz="6600" b="1" dirty="0" smtClean="0">
                <a:latin typeface="Tahoma"/>
                <a:cs typeface="Tahoma"/>
              </a:rPr>
              <a:t>BE HONORABLE</a:t>
            </a:r>
            <a:endParaRPr lang="en-US" sz="6600" b="1" dirty="0">
              <a:latin typeface="Tahoma"/>
              <a:cs typeface="Tahoma"/>
            </a:endParaRPr>
          </a:p>
        </p:txBody>
      </p:sp>
    </p:spTree>
    <p:extLst>
      <p:ext uri="{BB962C8B-B14F-4D97-AF65-F5344CB8AC3E}">
        <p14:creationId xmlns:p14="http://schemas.microsoft.com/office/powerpoint/2010/main" val="20992245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2400" y="457200"/>
            <a:ext cx="4724400" cy="3733800"/>
          </a:xfrm>
        </p:spPr>
        <p:style>
          <a:lnRef idx="2">
            <a:schemeClr val="dk1"/>
          </a:lnRef>
          <a:fillRef idx="1">
            <a:schemeClr val="lt1"/>
          </a:fillRef>
          <a:effectRef idx="0">
            <a:schemeClr val="dk1"/>
          </a:effectRef>
          <a:fontRef idx="minor">
            <a:schemeClr val="dk1"/>
          </a:fontRef>
        </p:style>
        <p:txBody>
          <a:bodyPr/>
          <a:lstStyle/>
          <a:p>
            <a:r>
              <a:rPr lang="en-US" sz="2800" b="1" dirty="0" smtClean="0">
                <a:latin typeface="Candara"/>
                <a:cs typeface="Candara"/>
              </a:rPr>
              <a:t>“Children, obey your parents in the Lord, for this is right. Honor your father and mother (this is the first commandment with a promise), that it may go well with you and that you may live long in the land”</a:t>
            </a:r>
            <a:br>
              <a:rPr lang="en-US" sz="2800" b="1" dirty="0" smtClean="0">
                <a:latin typeface="Candara"/>
                <a:cs typeface="Candara"/>
              </a:rPr>
            </a:br>
            <a:r>
              <a:rPr lang="en-US" sz="2800" b="1" dirty="0" smtClean="0">
                <a:latin typeface="Candara"/>
                <a:cs typeface="Candara"/>
              </a:rPr>
              <a:t>Ephesians 6:1-3</a:t>
            </a:r>
            <a:endParaRPr lang="en-US" sz="2800" b="1" dirty="0">
              <a:latin typeface="Candara"/>
              <a:cs typeface="Candara"/>
            </a:endParaRPr>
          </a:p>
        </p:txBody>
      </p:sp>
      <p:sp>
        <p:nvSpPr>
          <p:cNvPr id="2" name="Content Placeholder 1"/>
          <p:cNvSpPr>
            <a:spLocks noGrp="1"/>
          </p:cNvSpPr>
          <p:nvPr>
            <p:ph idx="1"/>
          </p:nvPr>
        </p:nvSpPr>
        <p:spPr>
          <a:xfrm>
            <a:off x="4953000" y="457200"/>
            <a:ext cx="3733800" cy="3611563"/>
          </a:xfrm>
        </p:spPr>
        <p:txBody>
          <a:bodyPr/>
          <a:lstStyle/>
          <a:p>
            <a:r>
              <a:rPr lang="en-US" sz="2800" b="1" dirty="0" smtClean="0">
                <a:latin typeface="Tahoma"/>
                <a:cs typeface="Tahoma"/>
              </a:rPr>
              <a:t>Children are addressed directly</a:t>
            </a:r>
          </a:p>
          <a:p>
            <a:r>
              <a:rPr lang="en-US" sz="2800" b="1" dirty="0" smtClean="0">
                <a:latin typeface="Tahoma"/>
                <a:cs typeface="Tahoma"/>
              </a:rPr>
              <a:t>Given a sense of dignity and respect</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xmlns:p14="http://schemas.microsoft.com/office/powerpoint/2010/main" spd="slow">
        <p:dissolv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2">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219200"/>
            <a:ext cx="8229600" cy="2209801"/>
          </a:xfrm>
          <a:solidFill>
            <a:srgbClr val="870000">
              <a:alpha val="50000"/>
            </a:srgbClr>
          </a:solidFill>
        </p:spPr>
        <p:txBody>
          <a:bodyPr/>
          <a:lstStyle/>
          <a:p>
            <a:r>
              <a:rPr lang="en-US" b="1" dirty="0" smtClean="0">
                <a:latin typeface="Tahoma"/>
                <a:cs typeface="Tahoma"/>
              </a:rPr>
              <a:t>Children are not exempt from spiritual warfare</a:t>
            </a:r>
          </a:p>
          <a:p>
            <a:r>
              <a:rPr lang="en-US" b="1" dirty="0" smtClean="0">
                <a:latin typeface="Tahoma"/>
                <a:cs typeface="Tahoma"/>
              </a:rPr>
              <a:t>God gives parents to children to serve as their commanding officers</a:t>
            </a:r>
          </a:p>
          <a:p>
            <a:pPr lvl="1"/>
            <a:endParaRPr lang="en-US" b="1" dirty="0" smtClean="0">
              <a:latin typeface="Tahoma"/>
              <a:cs typeface="Tahoma"/>
            </a:endParaRPr>
          </a:p>
          <a:p>
            <a:pPr lvl="1"/>
            <a:endParaRPr lang="en-US" b="1" dirty="0" smtClean="0">
              <a:latin typeface="Tahoma"/>
              <a:cs typeface="Tahoma"/>
            </a:endParaRPr>
          </a:p>
          <a:p>
            <a:pPr lvl="1"/>
            <a:endParaRPr lang="en-US" b="1" dirty="0" smtClean="0">
              <a:latin typeface="Tahoma"/>
              <a:cs typeface="Tahoma"/>
            </a:endParaRPr>
          </a:p>
          <a:p>
            <a:pPr lvl="1"/>
            <a:endParaRPr lang="en-US" b="1" dirty="0">
              <a:latin typeface="Tahoma"/>
              <a:cs typeface="Tahoma"/>
            </a:endParaRPr>
          </a:p>
        </p:txBody>
      </p:sp>
      <p:sp>
        <p:nvSpPr>
          <p:cNvPr id="8" name="Title 7"/>
          <p:cNvSpPr>
            <a:spLocks noGrp="1"/>
          </p:cNvSpPr>
          <p:nvPr>
            <p:ph type="title"/>
          </p:nvPr>
        </p:nvSpPr>
        <p:spPr>
          <a:xfrm>
            <a:off x="0" y="0"/>
            <a:ext cx="8229600" cy="1143000"/>
          </a:xfrm>
        </p:spPr>
        <p:txBody>
          <a:bodyPr/>
          <a:lstStyle/>
          <a:p>
            <a:pPr marL="514350" indent="-514350" algn="l">
              <a:buFont typeface="+mj-ea"/>
              <a:buAutoNum type="circleNumDbPlain"/>
            </a:pPr>
            <a:r>
              <a:rPr lang="en-US" sz="4000" b="1" i="1" dirty="0" smtClean="0">
                <a:latin typeface="Candara"/>
                <a:cs typeface="Candara"/>
              </a:rPr>
              <a:t> Live Under Our Parents</a:t>
            </a:r>
            <a:endParaRPr lang="en-US" sz="4000" b="1" i="1" dirty="0">
              <a:latin typeface="Candara"/>
              <a:cs typeface="Candara"/>
            </a:endParaRPr>
          </a:p>
        </p:txBody>
      </p:sp>
    </p:spTree>
    <p:extLst>
      <p:ext uri="{BB962C8B-B14F-4D97-AF65-F5344CB8AC3E}">
        <p14:creationId xmlns:p14="http://schemas.microsoft.com/office/powerpoint/2010/main" val="215709664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randombar(horizontal)">
                                      <p:cBhvr>
                                        <p:cTn id="7" dur="500"/>
                                        <p:tgtEl>
                                          <p:spTgt spid="7">
                                            <p:bg/>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randombar(horizontal)">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randombar(horizontal)">
                                      <p:cBhvr>
                                        <p:cTn id="15"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219200"/>
            <a:ext cx="8229600" cy="2819400"/>
          </a:xfrm>
          <a:solidFill>
            <a:srgbClr val="870000">
              <a:alpha val="50000"/>
            </a:srgbClr>
          </a:solidFill>
        </p:spPr>
        <p:txBody>
          <a:bodyPr/>
          <a:lstStyle/>
          <a:p>
            <a:r>
              <a:rPr lang="en-US" b="1" dirty="0" smtClean="0">
                <a:latin typeface="Tahoma"/>
                <a:cs typeface="Tahoma"/>
              </a:rPr>
              <a:t>Living under our parents authority prepares us to live under the authority of God</a:t>
            </a:r>
          </a:p>
          <a:p>
            <a:r>
              <a:rPr lang="en-US" b="1" dirty="0" smtClean="0">
                <a:latin typeface="Tahoma"/>
                <a:cs typeface="Tahoma"/>
              </a:rPr>
              <a:t>When a child obeys a parent they are obeying Jesus</a:t>
            </a:r>
          </a:p>
          <a:p>
            <a:pPr lvl="1"/>
            <a:endParaRPr lang="en-US" b="1" dirty="0" smtClean="0">
              <a:latin typeface="Tahoma"/>
              <a:cs typeface="Tahoma"/>
            </a:endParaRPr>
          </a:p>
          <a:p>
            <a:pPr lvl="1"/>
            <a:endParaRPr lang="en-US" b="1" dirty="0" smtClean="0">
              <a:latin typeface="Tahoma"/>
              <a:cs typeface="Tahoma"/>
            </a:endParaRPr>
          </a:p>
          <a:p>
            <a:pPr lvl="1"/>
            <a:endParaRPr lang="en-US" b="1" dirty="0" smtClean="0">
              <a:latin typeface="Tahoma"/>
              <a:cs typeface="Tahoma"/>
            </a:endParaRPr>
          </a:p>
          <a:p>
            <a:pPr lvl="1"/>
            <a:endParaRPr lang="en-US" b="1" dirty="0">
              <a:latin typeface="Tahoma"/>
              <a:cs typeface="Tahoma"/>
            </a:endParaRPr>
          </a:p>
        </p:txBody>
      </p:sp>
      <p:sp>
        <p:nvSpPr>
          <p:cNvPr id="8" name="Title 7"/>
          <p:cNvSpPr>
            <a:spLocks noGrp="1"/>
          </p:cNvSpPr>
          <p:nvPr>
            <p:ph type="title"/>
          </p:nvPr>
        </p:nvSpPr>
        <p:spPr>
          <a:xfrm>
            <a:off x="0" y="0"/>
            <a:ext cx="8229600" cy="1143000"/>
          </a:xfrm>
        </p:spPr>
        <p:txBody>
          <a:bodyPr/>
          <a:lstStyle/>
          <a:p>
            <a:pPr marL="514350" indent="-514350" algn="l">
              <a:buFont typeface="+mj-ea"/>
              <a:buAutoNum type="circleNumDbPlain"/>
            </a:pPr>
            <a:r>
              <a:rPr lang="en-US" sz="4000" b="1" i="1" dirty="0" smtClean="0">
                <a:latin typeface="Candara"/>
                <a:cs typeface="Candara"/>
              </a:rPr>
              <a:t> Live Under Our Parents</a:t>
            </a:r>
            <a:endParaRPr lang="en-US" sz="4000" b="1" i="1" dirty="0">
              <a:latin typeface="Candara"/>
              <a:cs typeface="Candara"/>
            </a:endParaRPr>
          </a:p>
        </p:txBody>
      </p:sp>
    </p:spTree>
    <p:extLst>
      <p:ext uri="{BB962C8B-B14F-4D97-AF65-F5344CB8AC3E}">
        <p14:creationId xmlns:p14="http://schemas.microsoft.com/office/powerpoint/2010/main" val="393670002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randombar(horizontal)">
                                      <p:cBhvr>
                                        <p:cTn id="7" dur="500"/>
                                        <p:tgtEl>
                                          <p:spTgt spid="7">
                                            <p:bg/>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randombar(horizontal)">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randombar(horizontal)">
                                      <p:cBhvr>
                                        <p:cTn id="15"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219200"/>
            <a:ext cx="8229600" cy="838200"/>
          </a:xfrm>
          <a:solidFill>
            <a:srgbClr val="870000">
              <a:alpha val="50000"/>
            </a:srgbClr>
          </a:solidFill>
        </p:spPr>
        <p:txBody>
          <a:bodyPr/>
          <a:lstStyle/>
          <a:p>
            <a:r>
              <a:rPr lang="en-US" b="1" dirty="0" smtClean="0">
                <a:latin typeface="Tahoma"/>
                <a:cs typeface="Tahoma"/>
              </a:rPr>
              <a:t>Humbly accept their God given roles</a:t>
            </a:r>
          </a:p>
          <a:p>
            <a:pPr marL="457200" lvl="1" indent="0">
              <a:buNone/>
            </a:pPr>
            <a:endParaRPr lang="en-US" dirty="0" smtClean="0"/>
          </a:p>
          <a:p>
            <a:pPr lvl="1"/>
            <a:endParaRPr lang="en-US" dirty="0" smtClean="0"/>
          </a:p>
          <a:p>
            <a:pPr lvl="1"/>
            <a:endParaRPr lang="en-US" dirty="0" smtClean="0"/>
          </a:p>
          <a:p>
            <a:pPr lvl="1"/>
            <a:endParaRPr lang="en-US" dirty="0"/>
          </a:p>
        </p:txBody>
      </p:sp>
      <p:sp>
        <p:nvSpPr>
          <p:cNvPr id="8" name="Title 7"/>
          <p:cNvSpPr>
            <a:spLocks noGrp="1"/>
          </p:cNvSpPr>
          <p:nvPr>
            <p:ph type="title"/>
          </p:nvPr>
        </p:nvSpPr>
        <p:spPr>
          <a:xfrm>
            <a:off x="0" y="0"/>
            <a:ext cx="8229600" cy="1143000"/>
          </a:xfrm>
        </p:spPr>
        <p:txBody>
          <a:bodyPr/>
          <a:lstStyle/>
          <a:p>
            <a:pPr marL="742950" indent="-742950" algn="l">
              <a:buFont typeface="+mj-ea"/>
              <a:buAutoNum type="circleNumDbPlain" startAt="2"/>
            </a:pPr>
            <a:r>
              <a:rPr lang="en-US" sz="4000" b="1" i="1" dirty="0" smtClean="0">
                <a:latin typeface="Candara"/>
                <a:cs typeface="Candara"/>
              </a:rPr>
              <a:t> Lift Up Our Parents</a:t>
            </a:r>
            <a:endParaRPr lang="en-US" sz="4000" b="1" i="1" dirty="0">
              <a:latin typeface="Candara"/>
              <a:cs typeface="Candara"/>
            </a:endParaRPr>
          </a:p>
        </p:txBody>
      </p:sp>
      <p:sp>
        <p:nvSpPr>
          <p:cNvPr id="4" name="Content Placeholder 6"/>
          <p:cNvSpPr txBox="1">
            <a:spLocks/>
          </p:cNvSpPr>
          <p:nvPr/>
        </p:nvSpPr>
        <p:spPr bwMode="auto">
          <a:xfrm>
            <a:off x="2438400" y="2895600"/>
            <a:ext cx="6172200" cy="1676400"/>
          </a:xfrm>
          <a:prstGeom prst="rect">
            <a:avLst/>
          </a:prstGeom>
          <a:ln/>
          <a:extLst>
            <a:ext uri="{FAA26D3D-D897-4be2-8F04-BA451C77F1D7}">
              <ma14:placeholderFlag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457200" lvl="1" indent="0">
              <a:buFontTx/>
              <a:buNone/>
            </a:pPr>
            <a:r>
              <a:rPr lang="en-US" dirty="0" smtClean="0">
                <a:latin typeface="Tahoma"/>
                <a:cs typeface="Tahoma"/>
              </a:rPr>
              <a:t>“Hear my son, your father’s instructions, and forsake not your mother’s teaching” (Proverbs 1:8).</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332338746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randombar(horizontal)">
                                      <p:cBhvr>
                                        <p:cTn id="7" dur="500"/>
                                        <p:tgtEl>
                                          <p:spTgt spid="7">
                                            <p:bg/>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randombar(horizontal)">
                                      <p:cBhvr>
                                        <p:cTn id="10" dur="500"/>
                                        <p:tgtEl>
                                          <p:spTgt spid="7">
                                            <p:txEl>
                                              <p:pRg st="0" end="0"/>
                                            </p:txEl>
                                          </p:spTgt>
                                        </p:tgtEl>
                                      </p:cBhvr>
                                    </p:animEffect>
                                  </p:childTnLst>
                                </p:cTn>
                              </p:par>
                              <p:par>
                                <p:cTn id="11" presetID="5" presetClass="entr" presetSubtype="10" fill="hold" grpId="1"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heckerboard(across)">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P spid="4"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219200"/>
            <a:ext cx="8229600" cy="1371600"/>
          </a:xfrm>
          <a:solidFill>
            <a:srgbClr val="870000">
              <a:alpha val="50000"/>
            </a:srgbClr>
          </a:solidFill>
        </p:spPr>
        <p:txBody>
          <a:bodyPr/>
          <a:lstStyle/>
          <a:p>
            <a:r>
              <a:rPr lang="en-US" b="1" dirty="0" smtClean="0">
                <a:latin typeface="Tahoma"/>
                <a:cs typeface="Tahoma"/>
              </a:rPr>
              <a:t>Humbly accept their God given roles</a:t>
            </a:r>
          </a:p>
          <a:p>
            <a:r>
              <a:rPr lang="en-US" b="1" dirty="0" smtClean="0">
                <a:latin typeface="Tahoma"/>
                <a:cs typeface="Tahoma"/>
              </a:rPr>
              <a:t>Value their advice</a:t>
            </a:r>
          </a:p>
          <a:p>
            <a:pPr lvl="1"/>
            <a:endParaRPr lang="en-US" b="1" dirty="0" smtClean="0">
              <a:latin typeface="Tahoma"/>
              <a:cs typeface="Tahoma"/>
            </a:endParaRPr>
          </a:p>
          <a:p>
            <a:pPr lvl="1"/>
            <a:endParaRPr lang="en-US" b="1" dirty="0" smtClean="0">
              <a:latin typeface="Tahoma"/>
              <a:cs typeface="Tahoma"/>
            </a:endParaRPr>
          </a:p>
          <a:p>
            <a:pPr lvl="1"/>
            <a:endParaRPr lang="en-US" b="1" dirty="0">
              <a:latin typeface="Tahoma"/>
              <a:cs typeface="Tahoma"/>
            </a:endParaRPr>
          </a:p>
        </p:txBody>
      </p:sp>
      <p:sp>
        <p:nvSpPr>
          <p:cNvPr id="8" name="Title 7"/>
          <p:cNvSpPr>
            <a:spLocks noGrp="1"/>
          </p:cNvSpPr>
          <p:nvPr>
            <p:ph type="title"/>
          </p:nvPr>
        </p:nvSpPr>
        <p:spPr>
          <a:xfrm>
            <a:off x="0" y="0"/>
            <a:ext cx="8229600" cy="1143000"/>
          </a:xfrm>
        </p:spPr>
        <p:txBody>
          <a:bodyPr/>
          <a:lstStyle/>
          <a:p>
            <a:pPr marL="742950" indent="-742950" algn="l">
              <a:buFont typeface="+mj-ea"/>
              <a:buAutoNum type="circleNumDbPlain" startAt="2"/>
            </a:pPr>
            <a:r>
              <a:rPr lang="en-US" sz="4000" b="1" i="1" dirty="0" smtClean="0">
                <a:latin typeface="Candara"/>
                <a:cs typeface="Candara"/>
              </a:rPr>
              <a:t> Lift Up Our Parents</a:t>
            </a:r>
            <a:endParaRPr lang="en-US" sz="4000" b="1" i="1" dirty="0">
              <a:latin typeface="Candara"/>
              <a:cs typeface="Candara"/>
            </a:endParaRPr>
          </a:p>
        </p:txBody>
      </p:sp>
      <p:sp>
        <p:nvSpPr>
          <p:cNvPr id="4" name="Content Placeholder 6"/>
          <p:cNvSpPr txBox="1">
            <a:spLocks/>
          </p:cNvSpPr>
          <p:nvPr/>
        </p:nvSpPr>
        <p:spPr bwMode="auto">
          <a:xfrm>
            <a:off x="2438400" y="2895600"/>
            <a:ext cx="6172200" cy="2590800"/>
          </a:xfrm>
          <a:prstGeom prst="rect">
            <a:avLst/>
          </a:prstGeom>
          <a:ln/>
          <a:extLst>
            <a:ext uri="{FAA26D3D-D897-4be2-8F04-BA451C77F1D7}">
              <ma14:placeholderFlag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457200" lvl="1" indent="0">
              <a:buFontTx/>
              <a:buNone/>
            </a:pPr>
            <a:r>
              <a:rPr lang="en-US" dirty="0" smtClean="0">
                <a:latin typeface="Tahoma"/>
                <a:cs typeface="Tahoma"/>
              </a:rPr>
              <a:t>“Listen to your father who gave you life” (Proverbs 23:22).</a:t>
            </a:r>
          </a:p>
          <a:p>
            <a:pPr marL="457200" lvl="1" indent="0">
              <a:buFontTx/>
              <a:buNone/>
            </a:pPr>
            <a:endParaRPr lang="en-US" dirty="0" smtClean="0">
              <a:latin typeface="Tahoma"/>
              <a:cs typeface="Tahoma"/>
            </a:endParaRPr>
          </a:p>
          <a:p>
            <a:pPr marL="457200" lvl="1" indent="0">
              <a:buFontTx/>
              <a:buNone/>
            </a:pPr>
            <a:r>
              <a:rPr lang="en-US" dirty="0" smtClean="0">
                <a:latin typeface="Tahoma"/>
                <a:cs typeface="Tahoma"/>
              </a:rPr>
              <a:t>“A wise son hears his father’s instruction” (Proverbs 13:1).</a:t>
            </a:r>
          </a:p>
          <a:p>
            <a:pPr lvl="1"/>
            <a:endParaRPr lang="en-US" dirty="0" smtClean="0">
              <a:latin typeface="Tahoma"/>
              <a:cs typeface="Tahoma"/>
            </a:endParaRPr>
          </a:p>
          <a:p>
            <a:pPr lvl="1"/>
            <a:endParaRPr lang="en-US" dirty="0" smtClean="0">
              <a:latin typeface="Tahoma"/>
              <a:cs typeface="Tahoma"/>
            </a:endParaRPr>
          </a:p>
          <a:p>
            <a:pPr marL="457200" lvl="1" indent="0">
              <a:buNone/>
            </a:pPr>
            <a:endParaRPr lang="en-US" dirty="0">
              <a:latin typeface="Tahoma"/>
              <a:cs typeface="Tahoma"/>
            </a:endParaRPr>
          </a:p>
        </p:txBody>
      </p:sp>
    </p:spTree>
    <p:extLst>
      <p:ext uri="{BB962C8B-B14F-4D97-AF65-F5344CB8AC3E}">
        <p14:creationId xmlns:p14="http://schemas.microsoft.com/office/powerpoint/2010/main" val="207372051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219200"/>
            <a:ext cx="8229600" cy="2286000"/>
          </a:xfrm>
          <a:solidFill>
            <a:srgbClr val="870000">
              <a:alpha val="50000"/>
            </a:srgbClr>
          </a:solidFill>
        </p:spPr>
        <p:txBody>
          <a:bodyPr/>
          <a:lstStyle/>
          <a:p>
            <a:r>
              <a:rPr lang="en-US" b="1" dirty="0" smtClean="0">
                <a:latin typeface="Tahoma"/>
                <a:cs typeface="Tahoma"/>
              </a:rPr>
              <a:t>Humbly accept their God given roles</a:t>
            </a:r>
          </a:p>
          <a:p>
            <a:r>
              <a:rPr lang="en-US" b="1" dirty="0" smtClean="0">
                <a:latin typeface="Tahoma"/>
                <a:cs typeface="Tahoma"/>
              </a:rPr>
              <a:t>Value their advice</a:t>
            </a:r>
          </a:p>
          <a:p>
            <a:r>
              <a:rPr lang="en-US" b="1" dirty="0" smtClean="0">
                <a:latin typeface="Tahoma"/>
                <a:cs typeface="Tahoma"/>
              </a:rPr>
              <a:t>Let them know you appreciate their efforts</a:t>
            </a:r>
          </a:p>
          <a:p>
            <a:pPr lvl="1"/>
            <a:endParaRPr lang="en-US" b="1" dirty="0" smtClean="0">
              <a:latin typeface="Tahoma"/>
              <a:cs typeface="Tahoma"/>
            </a:endParaRPr>
          </a:p>
          <a:p>
            <a:pPr lvl="1"/>
            <a:endParaRPr lang="en-US" b="1" dirty="0" smtClean="0">
              <a:latin typeface="Tahoma"/>
              <a:cs typeface="Tahoma"/>
            </a:endParaRPr>
          </a:p>
          <a:p>
            <a:pPr lvl="1"/>
            <a:endParaRPr lang="en-US" b="1" dirty="0">
              <a:latin typeface="Tahoma"/>
              <a:cs typeface="Tahoma"/>
            </a:endParaRPr>
          </a:p>
        </p:txBody>
      </p:sp>
      <p:sp>
        <p:nvSpPr>
          <p:cNvPr id="8" name="Title 7"/>
          <p:cNvSpPr>
            <a:spLocks noGrp="1"/>
          </p:cNvSpPr>
          <p:nvPr>
            <p:ph type="title"/>
          </p:nvPr>
        </p:nvSpPr>
        <p:spPr>
          <a:xfrm>
            <a:off x="0" y="0"/>
            <a:ext cx="8229600" cy="1143000"/>
          </a:xfrm>
        </p:spPr>
        <p:txBody>
          <a:bodyPr/>
          <a:lstStyle/>
          <a:p>
            <a:pPr marL="742950" indent="-742950" algn="l">
              <a:buFont typeface="+mj-ea"/>
              <a:buAutoNum type="circleNumDbPlain" startAt="2"/>
            </a:pPr>
            <a:r>
              <a:rPr lang="en-US" sz="4000" b="1" i="1" dirty="0" smtClean="0">
                <a:latin typeface="Candara"/>
                <a:cs typeface="Candara"/>
              </a:rPr>
              <a:t> Lift Up Our Parents</a:t>
            </a:r>
            <a:endParaRPr lang="en-US" sz="4000" b="1" i="1" dirty="0">
              <a:latin typeface="Candara"/>
              <a:cs typeface="Candara"/>
            </a:endParaRPr>
          </a:p>
        </p:txBody>
      </p:sp>
      <p:sp>
        <p:nvSpPr>
          <p:cNvPr id="4" name="Content Placeholder 6"/>
          <p:cNvSpPr txBox="1">
            <a:spLocks/>
          </p:cNvSpPr>
          <p:nvPr/>
        </p:nvSpPr>
        <p:spPr bwMode="auto">
          <a:xfrm>
            <a:off x="2514600" y="3581400"/>
            <a:ext cx="6172200" cy="1219200"/>
          </a:xfrm>
          <a:prstGeom prst="rect">
            <a:avLst/>
          </a:prstGeom>
          <a:ln/>
          <a:extLst>
            <a:ext uri="{FAA26D3D-D897-4be2-8F04-BA451C77F1D7}">
              <ma14:placeholderFlag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457200" lvl="1" indent="0">
              <a:buFontTx/>
              <a:buNone/>
            </a:pPr>
            <a:r>
              <a:rPr lang="en-US" dirty="0" smtClean="0"/>
              <a:t>“When your mother is old, show her appreciation” (Proverbs 23:22).</a:t>
            </a:r>
          </a:p>
          <a:p>
            <a:pPr marL="457200" lvl="1" indent="0">
              <a:buFontTx/>
              <a:buNone/>
            </a:pPr>
            <a:endParaRPr lang="en-US" dirty="0" smtClean="0"/>
          </a:p>
          <a:p>
            <a:pPr marL="457200" lvl="1" indent="0">
              <a:buNone/>
            </a:pPr>
            <a:endParaRPr lang="en-US" dirty="0" smtClean="0"/>
          </a:p>
          <a:p>
            <a:pPr lvl="1"/>
            <a:endParaRPr lang="en-US" dirty="0" smtClean="0"/>
          </a:p>
          <a:p>
            <a:pPr marL="457200" lvl="1" indent="0">
              <a:buNone/>
            </a:pPr>
            <a:endParaRPr lang="en-US" dirty="0"/>
          </a:p>
        </p:txBody>
      </p:sp>
    </p:spTree>
    <p:extLst>
      <p:ext uri="{BB962C8B-B14F-4D97-AF65-F5344CB8AC3E}">
        <p14:creationId xmlns:p14="http://schemas.microsoft.com/office/powerpoint/2010/main" val="27273159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randombar(horizontal)">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219200"/>
            <a:ext cx="8229600" cy="2743200"/>
          </a:xfrm>
          <a:solidFill>
            <a:srgbClr val="870000">
              <a:alpha val="50000"/>
            </a:srgbClr>
          </a:solidFill>
        </p:spPr>
        <p:txBody>
          <a:bodyPr/>
          <a:lstStyle/>
          <a:p>
            <a:r>
              <a:rPr lang="en-US" b="1" dirty="0" smtClean="0">
                <a:latin typeface="Tahoma"/>
                <a:cs typeface="Tahoma"/>
              </a:rPr>
              <a:t>Humbly accept their God given roles</a:t>
            </a:r>
          </a:p>
          <a:p>
            <a:r>
              <a:rPr lang="en-US" b="1" dirty="0" smtClean="0">
                <a:latin typeface="Tahoma"/>
                <a:cs typeface="Tahoma"/>
              </a:rPr>
              <a:t>Value their advice</a:t>
            </a:r>
          </a:p>
          <a:p>
            <a:r>
              <a:rPr lang="en-US" b="1" dirty="0" smtClean="0">
                <a:latin typeface="Tahoma"/>
                <a:cs typeface="Tahoma"/>
              </a:rPr>
              <a:t>Let them know you appreciate their efforts</a:t>
            </a:r>
          </a:p>
          <a:p>
            <a:r>
              <a:rPr lang="en-US" b="1" dirty="0" smtClean="0">
                <a:latin typeface="Tahoma"/>
                <a:cs typeface="Tahoma"/>
              </a:rPr>
              <a:t>Meet their needs</a:t>
            </a:r>
          </a:p>
          <a:p>
            <a:endParaRPr lang="en-US" b="1" dirty="0" smtClean="0">
              <a:latin typeface="Tahoma"/>
              <a:cs typeface="Tahoma"/>
            </a:endParaRPr>
          </a:p>
          <a:p>
            <a:pPr lvl="1"/>
            <a:endParaRPr lang="en-US" b="1" dirty="0" smtClean="0">
              <a:latin typeface="Tahoma"/>
              <a:cs typeface="Tahoma"/>
            </a:endParaRPr>
          </a:p>
          <a:p>
            <a:pPr lvl="1"/>
            <a:endParaRPr lang="en-US" b="1" dirty="0" smtClean="0">
              <a:latin typeface="Tahoma"/>
              <a:cs typeface="Tahoma"/>
            </a:endParaRPr>
          </a:p>
          <a:p>
            <a:pPr lvl="1"/>
            <a:endParaRPr lang="en-US" b="1" dirty="0">
              <a:latin typeface="Tahoma"/>
              <a:cs typeface="Tahoma"/>
            </a:endParaRPr>
          </a:p>
        </p:txBody>
      </p:sp>
      <p:sp>
        <p:nvSpPr>
          <p:cNvPr id="8" name="Title 7"/>
          <p:cNvSpPr>
            <a:spLocks noGrp="1"/>
          </p:cNvSpPr>
          <p:nvPr>
            <p:ph type="title"/>
          </p:nvPr>
        </p:nvSpPr>
        <p:spPr>
          <a:xfrm>
            <a:off x="0" y="0"/>
            <a:ext cx="8229600" cy="1143000"/>
          </a:xfrm>
        </p:spPr>
        <p:txBody>
          <a:bodyPr/>
          <a:lstStyle/>
          <a:p>
            <a:pPr marL="742950" indent="-742950" algn="l">
              <a:buFont typeface="+mj-ea"/>
              <a:buAutoNum type="circleNumDbPlain" startAt="2"/>
            </a:pPr>
            <a:r>
              <a:rPr lang="en-US" sz="4000" b="1" i="1" dirty="0" smtClean="0">
                <a:latin typeface="Candara"/>
                <a:cs typeface="Candara"/>
              </a:rPr>
              <a:t> Lift Up Our Parents</a:t>
            </a:r>
            <a:endParaRPr lang="en-US" sz="4000" b="1" i="1" dirty="0">
              <a:latin typeface="Candara"/>
              <a:cs typeface="Candara"/>
            </a:endParaRPr>
          </a:p>
        </p:txBody>
      </p:sp>
      <p:sp>
        <p:nvSpPr>
          <p:cNvPr id="4" name="Content Placeholder 6"/>
          <p:cNvSpPr txBox="1">
            <a:spLocks/>
          </p:cNvSpPr>
          <p:nvPr/>
        </p:nvSpPr>
        <p:spPr bwMode="auto">
          <a:xfrm>
            <a:off x="0" y="4013200"/>
            <a:ext cx="9144000" cy="2463800"/>
          </a:xfrm>
          <a:prstGeom prst="rect">
            <a:avLst/>
          </a:prstGeom>
          <a:ln/>
          <a:extLst>
            <a:ext uri="{FAA26D3D-D897-4be2-8F04-BA451C77F1D7}">
              <ma14:placeholderFlag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457200" lvl="1" indent="0" algn="ctr">
              <a:buFontTx/>
              <a:buNone/>
            </a:pPr>
            <a:r>
              <a:rPr lang="en-US" dirty="0" smtClean="0">
                <a:latin typeface="Tahoma"/>
                <a:cs typeface="Tahoma"/>
              </a:rPr>
              <a:t>“But </a:t>
            </a:r>
            <a:r>
              <a:rPr lang="en-US" dirty="0">
                <a:latin typeface="Tahoma"/>
                <a:cs typeface="Tahoma"/>
              </a:rPr>
              <a:t>if a widow has children or grandchildren, let them first learn to show godliness to their own household and to make some return to their parents, for this is pleasing in the sight of </a:t>
            </a:r>
            <a:r>
              <a:rPr lang="en-US" dirty="0" smtClean="0">
                <a:latin typeface="Tahoma"/>
                <a:cs typeface="Tahoma"/>
              </a:rPr>
              <a:t>God”</a:t>
            </a:r>
            <a:endParaRPr lang="en-US" dirty="0">
              <a:latin typeface="Tahoma"/>
              <a:cs typeface="Tahoma"/>
            </a:endParaRPr>
          </a:p>
          <a:p>
            <a:pPr marL="457200" lvl="1" indent="0" algn="ctr">
              <a:buFontTx/>
              <a:buNone/>
            </a:pPr>
            <a:r>
              <a:rPr lang="en-US" dirty="0">
                <a:latin typeface="Tahoma"/>
                <a:cs typeface="Tahoma"/>
              </a:rPr>
              <a:t>(1 Timothy 5:</a:t>
            </a:r>
            <a:r>
              <a:rPr lang="en-US" dirty="0" smtClean="0">
                <a:latin typeface="Tahoma"/>
                <a:cs typeface="Tahoma"/>
              </a:rPr>
              <a:t>4)</a:t>
            </a:r>
            <a:endParaRPr lang="en-US" dirty="0">
              <a:latin typeface="Tahoma"/>
              <a:cs typeface="Tahoma"/>
            </a:endParaRPr>
          </a:p>
        </p:txBody>
      </p:sp>
    </p:spTree>
    <p:extLst>
      <p:ext uri="{BB962C8B-B14F-4D97-AF65-F5344CB8AC3E}">
        <p14:creationId xmlns:p14="http://schemas.microsoft.com/office/powerpoint/2010/main" val="24601138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randombar(horizontal)">
                                      <p:cBhvr>
                                        <p:cTn id="7" dur="500"/>
                                        <p:tgtEl>
                                          <p:spTgt spid="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219200"/>
            <a:ext cx="8229600" cy="3505200"/>
          </a:xfrm>
          <a:solidFill>
            <a:srgbClr val="870000">
              <a:alpha val="50000"/>
            </a:srgbClr>
          </a:solidFill>
        </p:spPr>
        <p:txBody>
          <a:bodyPr/>
          <a:lstStyle/>
          <a:p>
            <a:r>
              <a:rPr lang="en-US" b="1" dirty="0" smtClean="0">
                <a:latin typeface="Tahoma"/>
                <a:cs typeface="Tahoma"/>
              </a:rPr>
              <a:t>Humbly accept their God given roles</a:t>
            </a:r>
          </a:p>
          <a:p>
            <a:r>
              <a:rPr lang="en-US" b="1" dirty="0" smtClean="0">
                <a:latin typeface="Tahoma"/>
                <a:cs typeface="Tahoma"/>
              </a:rPr>
              <a:t>Value their advice</a:t>
            </a:r>
          </a:p>
          <a:p>
            <a:r>
              <a:rPr lang="en-US" b="1" dirty="0" smtClean="0">
                <a:latin typeface="Tahoma"/>
                <a:cs typeface="Tahoma"/>
              </a:rPr>
              <a:t>Let them know you appreciate their efforts</a:t>
            </a:r>
          </a:p>
          <a:p>
            <a:r>
              <a:rPr lang="en-US" b="1" dirty="0" smtClean="0">
                <a:latin typeface="Tahoma"/>
                <a:cs typeface="Tahoma"/>
              </a:rPr>
              <a:t>Meet their needs</a:t>
            </a:r>
          </a:p>
          <a:p>
            <a:r>
              <a:rPr lang="en-US" b="1" dirty="0" smtClean="0">
                <a:latin typeface="Tahoma"/>
                <a:cs typeface="Tahoma"/>
              </a:rPr>
              <a:t>Extend them grace</a:t>
            </a:r>
          </a:p>
          <a:p>
            <a:endParaRPr lang="en-US" b="1" dirty="0" smtClean="0">
              <a:latin typeface="Tahoma"/>
              <a:cs typeface="Tahoma"/>
            </a:endParaRPr>
          </a:p>
          <a:p>
            <a:pPr lvl="1"/>
            <a:endParaRPr lang="en-US" b="1" dirty="0" smtClean="0">
              <a:latin typeface="Tahoma"/>
              <a:cs typeface="Tahoma"/>
            </a:endParaRPr>
          </a:p>
          <a:p>
            <a:pPr lvl="1"/>
            <a:endParaRPr lang="en-US" b="1" dirty="0" smtClean="0">
              <a:latin typeface="Tahoma"/>
              <a:cs typeface="Tahoma"/>
            </a:endParaRPr>
          </a:p>
          <a:p>
            <a:pPr lvl="1"/>
            <a:endParaRPr lang="en-US" b="1" dirty="0">
              <a:latin typeface="Tahoma"/>
              <a:cs typeface="Tahoma"/>
            </a:endParaRPr>
          </a:p>
        </p:txBody>
      </p:sp>
      <p:sp>
        <p:nvSpPr>
          <p:cNvPr id="8" name="Title 7"/>
          <p:cNvSpPr>
            <a:spLocks noGrp="1"/>
          </p:cNvSpPr>
          <p:nvPr>
            <p:ph type="title"/>
          </p:nvPr>
        </p:nvSpPr>
        <p:spPr>
          <a:xfrm>
            <a:off x="0" y="0"/>
            <a:ext cx="8229600" cy="1143000"/>
          </a:xfrm>
        </p:spPr>
        <p:txBody>
          <a:bodyPr/>
          <a:lstStyle/>
          <a:p>
            <a:pPr marL="742950" indent="-742950" algn="l">
              <a:buFont typeface="+mj-ea"/>
              <a:buAutoNum type="circleNumDbPlain" startAt="2"/>
            </a:pPr>
            <a:r>
              <a:rPr lang="en-US" sz="4000" b="1" i="1" dirty="0" smtClean="0">
                <a:latin typeface="Candara"/>
                <a:cs typeface="Candara"/>
              </a:rPr>
              <a:t> Lift Up Our Parents</a:t>
            </a:r>
            <a:endParaRPr lang="en-US" sz="4000" b="1" i="1" dirty="0">
              <a:latin typeface="Candara"/>
              <a:cs typeface="Candara"/>
            </a:endParaRPr>
          </a:p>
        </p:txBody>
      </p:sp>
    </p:spTree>
    <p:extLst>
      <p:ext uri="{BB962C8B-B14F-4D97-AF65-F5344CB8AC3E}">
        <p14:creationId xmlns:p14="http://schemas.microsoft.com/office/powerpoint/2010/main" val="293147368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Effect transition="in" filter="randombar(horizontal)">
                                      <p:cBhvr>
                                        <p:cTn id="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7166</TotalTime>
  <Words>333</Words>
  <Application>Microsoft Macintosh PowerPoint</Application>
  <PresentationFormat>On-screen Show (4:3)</PresentationFormat>
  <Paragraphs>54</Paragraphs>
  <Slides>10</Slides>
  <Notes>0</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Default Design</vt:lpstr>
      <vt:lpstr>Custom Design</vt:lpstr>
      <vt:lpstr>1_Custom Design</vt:lpstr>
      <vt:lpstr>PowerPoint Presentation</vt:lpstr>
      <vt:lpstr>“Children, obey your parents in the Lord, for this is right. Honor your father and mother (this is the first commandment with a promise), that it may go well with you and that you may live long in the land” Ephesians 6:1-3</vt:lpstr>
      <vt:lpstr> Live Under Our Parents</vt:lpstr>
      <vt:lpstr> Live Under Our Parents</vt:lpstr>
      <vt:lpstr> Lift Up Our Parents</vt:lpstr>
      <vt:lpstr> Lift Up Our Parents</vt:lpstr>
      <vt:lpstr> Lift Up Our Parents</vt:lpstr>
      <vt:lpstr> Lift Up Our Parents</vt:lpstr>
      <vt:lpstr> Lift Up Our Parents</vt:lpstr>
      <vt:lpstr>PowerPoint Presentation</vt:lpstr>
    </vt:vector>
  </TitlesOfParts>
  <Company>sundaysource.org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Jonathan R. Bailey</dc:creator>
  <cp:lastModifiedBy>Zack Lee</cp:lastModifiedBy>
  <cp:revision>169</cp:revision>
  <cp:lastPrinted>2013-01-25T14:45:09Z</cp:lastPrinted>
  <dcterms:created xsi:type="dcterms:W3CDTF">2005-04-15T19:25:47Z</dcterms:created>
  <dcterms:modified xsi:type="dcterms:W3CDTF">2013-09-26T21:28:11Z</dcterms:modified>
</cp:coreProperties>
</file>