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 id="2147483650" r:id="rId3"/>
  </p:sldMasterIdLst>
  <p:notesMasterIdLst>
    <p:notesMasterId r:id="rId15"/>
  </p:notesMasterIdLst>
  <p:sldIdLst>
    <p:sldId id="268" r:id="rId4"/>
    <p:sldId id="258" r:id="rId5"/>
    <p:sldId id="270" r:id="rId6"/>
    <p:sldId id="267" r:id="rId7"/>
    <p:sldId id="260" r:id="rId8"/>
    <p:sldId id="262" r:id="rId9"/>
    <p:sldId id="269" r:id="rId10"/>
    <p:sldId id="271" r:id="rId11"/>
    <p:sldId id="266" r:id="rId12"/>
    <p:sldId id="273" r:id="rId13"/>
    <p:sldId id="27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70000"/>
    <a:srgbClr val="006666"/>
    <a:srgbClr val="00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800" autoAdjust="0"/>
  </p:normalViewPr>
  <p:slideViewPr>
    <p:cSldViewPr>
      <p:cViewPr>
        <p:scale>
          <a:sx n="75" d="100"/>
          <a:sy n="75" d="100"/>
        </p:scale>
        <p:origin x="-116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70DF75-7360-094E-A50D-EA89A472E0D5}" type="datetimeFigureOut">
              <a:rPr lang="en-US" smtClean="0"/>
              <a:t>9/23/13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56FFC9-C526-2E46-B8D4-404E637D1CF4}" type="slidenum">
              <a:rPr lang="en-US" smtClean="0"/>
              <a:t>‹#›</a:t>
            </a:fld>
            <a:endParaRPr lang="en-US"/>
          </a:p>
        </p:txBody>
      </p:sp>
    </p:spTree>
    <p:extLst>
      <p:ext uri="{BB962C8B-B14F-4D97-AF65-F5344CB8AC3E}">
        <p14:creationId xmlns:p14="http://schemas.microsoft.com/office/powerpoint/2010/main" val="22196114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a:t>
            </a:r>
            <a:r>
              <a:rPr lang="en-US" baseline="0" dirty="0" smtClean="0"/>
              <a:t> Paul gets to marriage and parenting he deals with the individual. He wants us to look at ourselves and see what we are bringing into the relationship. </a:t>
            </a:r>
          </a:p>
          <a:p>
            <a:endParaRPr lang="en-US" baseline="0" dirty="0" smtClean="0"/>
          </a:p>
          <a:p>
            <a:r>
              <a:rPr lang="en-US" baseline="0" dirty="0" smtClean="0"/>
              <a:t>That’s the challenge. The quality of our relationships are directly tied to the quality of the individual</a:t>
            </a:r>
          </a:p>
          <a:p>
            <a:r>
              <a:rPr lang="en-US" baseline="0" dirty="0" smtClean="0"/>
              <a:t>	Marriages struggle because spouses struggle. </a:t>
            </a:r>
          </a:p>
          <a:p>
            <a:endParaRPr lang="en-US" baseline="0" dirty="0" smtClean="0"/>
          </a:p>
          <a:p>
            <a:r>
              <a:rPr lang="en-US" baseline="0" dirty="0" smtClean="0"/>
              <a:t>Often we are consumers and not producers. </a:t>
            </a:r>
          </a:p>
          <a:p>
            <a:r>
              <a:rPr lang="en-US" baseline="0" dirty="0" smtClean="0"/>
              <a:t>	Parents struggle because parents are human beings and they struggle</a:t>
            </a:r>
          </a:p>
          <a:p>
            <a:r>
              <a:rPr lang="en-US" baseline="0" dirty="0" smtClean="0"/>
              <a:t>	Children </a:t>
            </a:r>
            <a:r>
              <a:rPr lang="en-US" baseline="0" dirty="0" err="1" smtClean="0"/>
              <a:t>struggl</a:t>
            </a:r>
            <a:r>
              <a:rPr lang="en-US" baseline="0" dirty="0" smtClean="0"/>
              <a:t> because children are human beings that struggle!</a:t>
            </a:r>
            <a:endParaRPr lang="en-US" dirty="0"/>
          </a:p>
        </p:txBody>
      </p:sp>
      <p:sp>
        <p:nvSpPr>
          <p:cNvPr id="4" name="Slide Number Placeholder 3"/>
          <p:cNvSpPr>
            <a:spLocks noGrp="1"/>
          </p:cNvSpPr>
          <p:nvPr>
            <p:ph type="sldNum" sz="quarter" idx="10"/>
          </p:nvPr>
        </p:nvSpPr>
        <p:spPr/>
        <p:txBody>
          <a:bodyPr/>
          <a:lstStyle/>
          <a:p>
            <a:fld id="{E456FFC9-C526-2E46-B8D4-404E637D1CF4}" type="slidenum">
              <a:rPr lang="en-US" smtClean="0"/>
              <a:t>4</a:t>
            </a:fld>
            <a:endParaRPr lang="en-US"/>
          </a:p>
        </p:txBody>
      </p:sp>
    </p:spTree>
    <p:extLst>
      <p:ext uri="{BB962C8B-B14F-4D97-AF65-F5344CB8AC3E}">
        <p14:creationId xmlns:p14="http://schemas.microsoft.com/office/powerpoint/2010/main" val="3108761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a:t>
            </a:r>
            <a:r>
              <a:rPr lang="en-US" baseline="0" dirty="0" smtClean="0"/>
              <a:t> Paul gets to marriage and parenting he deals with the individual. He wants us to look at ourselves and see what we are bringing into the relationship. </a:t>
            </a:r>
          </a:p>
          <a:p>
            <a:endParaRPr lang="en-US" baseline="0" dirty="0" smtClean="0"/>
          </a:p>
          <a:p>
            <a:r>
              <a:rPr lang="en-US" baseline="0" dirty="0" smtClean="0"/>
              <a:t>That’s the challenge. The quality of our relationships are directly tied to the quality of the individual</a:t>
            </a:r>
          </a:p>
          <a:p>
            <a:r>
              <a:rPr lang="en-US" baseline="0" dirty="0" smtClean="0"/>
              <a:t>	Marriages struggle because spouses struggle. </a:t>
            </a:r>
          </a:p>
          <a:p>
            <a:endParaRPr lang="en-US" baseline="0" dirty="0" smtClean="0"/>
          </a:p>
          <a:p>
            <a:r>
              <a:rPr lang="en-US" baseline="0" dirty="0" smtClean="0"/>
              <a:t>Often we are consumers and not producers. </a:t>
            </a:r>
          </a:p>
          <a:p>
            <a:r>
              <a:rPr lang="en-US" baseline="0" dirty="0" smtClean="0"/>
              <a:t>	Parents struggle because parents are human beings and they struggle</a:t>
            </a:r>
          </a:p>
          <a:p>
            <a:r>
              <a:rPr lang="en-US" baseline="0" dirty="0" smtClean="0"/>
              <a:t>	Children </a:t>
            </a:r>
            <a:r>
              <a:rPr lang="en-US" baseline="0" dirty="0" err="1" smtClean="0"/>
              <a:t>struggl</a:t>
            </a:r>
            <a:r>
              <a:rPr lang="en-US" baseline="0" dirty="0" smtClean="0"/>
              <a:t> because children are human beings that struggle!</a:t>
            </a:r>
            <a:endParaRPr lang="en-US" dirty="0"/>
          </a:p>
        </p:txBody>
      </p:sp>
      <p:sp>
        <p:nvSpPr>
          <p:cNvPr id="4" name="Slide Number Placeholder 3"/>
          <p:cNvSpPr>
            <a:spLocks noGrp="1"/>
          </p:cNvSpPr>
          <p:nvPr>
            <p:ph type="sldNum" sz="quarter" idx="10"/>
          </p:nvPr>
        </p:nvSpPr>
        <p:spPr/>
        <p:txBody>
          <a:bodyPr/>
          <a:lstStyle/>
          <a:p>
            <a:fld id="{E456FFC9-C526-2E46-B8D4-404E637D1CF4}" type="slidenum">
              <a:rPr lang="en-US" smtClean="0"/>
              <a:t>7</a:t>
            </a:fld>
            <a:endParaRPr lang="en-US"/>
          </a:p>
        </p:txBody>
      </p:sp>
    </p:spTree>
    <p:extLst>
      <p:ext uri="{BB962C8B-B14F-4D97-AF65-F5344CB8AC3E}">
        <p14:creationId xmlns:p14="http://schemas.microsoft.com/office/powerpoint/2010/main" val="310876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a:t>
            </a:r>
            <a:r>
              <a:rPr lang="en-US" baseline="0" dirty="0" smtClean="0"/>
              <a:t> Paul gets to marriage and parenting he deals with the individual. He wants us to look at ourselves and see what we are bringing into the relationship. </a:t>
            </a:r>
          </a:p>
          <a:p>
            <a:endParaRPr lang="en-US" baseline="0" dirty="0" smtClean="0"/>
          </a:p>
          <a:p>
            <a:r>
              <a:rPr lang="en-US" baseline="0" dirty="0" smtClean="0"/>
              <a:t>That’s the challenge. The quality of our relationships are directly tied to the quality of the individual</a:t>
            </a:r>
          </a:p>
          <a:p>
            <a:r>
              <a:rPr lang="en-US" baseline="0" dirty="0" smtClean="0"/>
              <a:t>	Marriages struggle because spouses struggle. </a:t>
            </a:r>
          </a:p>
          <a:p>
            <a:endParaRPr lang="en-US" baseline="0" dirty="0" smtClean="0"/>
          </a:p>
          <a:p>
            <a:r>
              <a:rPr lang="en-US" baseline="0" dirty="0" smtClean="0"/>
              <a:t>Often we are consumers and not producers. </a:t>
            </a:r>
          </a:p>
          <a:p>
            <a:r>
              <a:rPr lang="en-US" baseline="0" dirty="0" smtClean="0"/>
              <a:t>	Parents struggle because parents are human beings and they struggle</a:t>
            </a:r>
          </a:p>
          <a:p>
            <a:r>
              <a:rPr lang="en-US" baseline="0" dirty="0" smtClean="0"/>
              <a:t>	Children </a:t>
            </a:r>
            <a:r>
              <a:rPr lang="en-US" baseline="0" dirty="0" err="1" smtClean="0"/>
              <a:t>struggl</a:t>
            </a:r>
            <a:r>
              <a:rPr lang="en-US" baseline="0" dirty="0" smtClean="0"/>
              <a:t> because children are human beings that struggle!</a:t>
            </a:r>
            <a:endParaRPr lang="en-US" dirty="0"/>
          </a:p>
        </p:txBody>
      </p:sp>
      <p:sp>
        <p:nvSpPr>
          <p:cNvPr id="4" name="Slide Number Placeholder 3"/>
          <p:cNvSpPr>
            <a:spLocks noGrp="1"/>
          </p:cNvSpPr>
          <p:nvPr>
            <p:ph type="sldNum" sz="quarter" idx="10"/>
          </p:nvPr>
        </p:nvSpPr>
        <p:spPr/>
        <p:txBody>
          <a:bodyPr/>
          <a:lstStyle/>
          <a:p>
            <a:fld id="{E456FFC9-C526-2E46-B8D4-404E637D1CF4}" type="slidenum">
              <a:rPr lang="en-US" smtClean="0"/>
              <a:t>8</a:t>
            </a:fld>
            <a:endParaRPr lang="en-US"/>
          </a:p>
        </p:txBody>
      </p:sp>
    </p:spTree>
    <p:extLst>
      <p:ext uri="{BB962C8B-B14F-4D97-AF65-F5344CB8AC3E}">
        <p14:creationId xmlns:p14="http://schemas.microsoft.com/office/powerpoint/2010/main" val="3108761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394425-58B1-E54F-A8C0-509C9799EDE0}" type="slidenum">
              <a:rPr lang="en-US"/>
              <a:pPr/>
              <a:t>‹#›</a:t>
            </a:fld>
            <a:endParaRPr lang="en-US"/>
          </a:p>
        </p:txBody>
      </p:sp>
    </p:spTree>
    <p:extLst>
      <p:ext uri="{BB962C8B-B14F-4D97-AF65-F5344CB8AC3E}">
        <p14:creationId xmlns:p14="http://schemas.microsoft.com/office/powerpoint/2010/main" val="403388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0FAE14-E562-EF43-AB24-C8CD4344B054}" type="slidenum">
              <a:rPr lang="en-US"/>
              <a:pPr/>
              <a:t>‹#›</a:t>
            </a:fld>
            <a:endParaRPr lang="en-US"/>
          </a:p>
        </p:txBody>
      </p:sp>
    </p:spTree>
    <p:extLst>
      <p:ext uri="{BB962C8B-B14F-4D97-AF65-F5344CB8AC3E}">
        <p14:creationId xmlns:p14="http://schemas.microsoft.com/office/powerpoint/2010/main" val="29851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2FBC40-0124-D243-8821-CBEBDD25E1EA}" type="slidenum">
              <a:rPr lang="en-US"/>
              <a:pPr/>
              <a:t>‹#›</a:t>
            </a:fld>
            <a:endParaRPr lang="en-US"/>
          </a:p>
        </p:txBody>
      </p:sp>
    </p:spTree>
    <p:extLst>
      <p:ext uri="{BB962C8B-B14F-4D97-AF65-F5344CB8AC3E}">
        <p14:creationId xmlns:p14="http://schemas.microsoft.com/office/powerpoint/2010/main" val="158784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4E2D82-8A47-3644-B9DC-F2C3C9C41779}" type="slidenum">
              <a:rPr lang="en-US"/>
              <a:pPr/>
              <a:t>‹#›</a:t>
            </a:fld>
            <a:endParaRPr lang="en-US"/>
          </a:p>
        </p:txBody>
      </p:sp>
    </p:spTree>
    <p:extLst>
      <p:ext uri="{BB962C8B-B14F-4D97-AF65-F5344CB8AC3E}">
        <p14:creationId xmlns:p14="http://schemas.microsoft.com/office/powerpoint/2010/main" val="403030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3615A9-377D-8747-8836-06DAF9FBC152}" type="slidenum">
              <a:rPr lang="en-US"/>
              <a:pPr/>
              <a:t>‹#›</a:t>
            </a:fld>
            <a:endParaRPr lang="en-US"/>
          </a:p>
        </p:txBody>
      </p:sp>
    </p:spTree>
    <p:extLst>
      <p:ext uri="{BB962C8B-B14F-4D97-AF65-F5344CB8AC3E}">
        <p14:creationId xmlns:p14="http://schemas.microsoft.com/office/powerpoint/2010/main" val="1146046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13FB54-35AA-1D4B-8B2B-491652801E7F}" type="slidenum">
              <a:rPr lang="en-US"/>
              <a:pPr/>
              <a:t>‹#›</a:t>
            </a:fld>
            <a:endParaRPr lang="en-US"/>
          </a:p>
        </p:txBody>
      </p:sp>
    </p:spTree>
    <p:extLst>
      <p:ext uri="{BB962C8B-B14F-4D97-AF65-F5344CB8AC3E}">
        <p14:creationId xmlns:p14="http://schemas.microsoft.com/office/powerpoint/2010/main" val="333787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BF4E16-963D-BB47-86C7-1863B284621D}" type="slidenum">
              <a:rPr lang="en-US"/>
              <a:pPr/>
              <a:t>‹#›</a:t>
            </a:fld>
            <a:endParaRPr lang="en-US"/>
          </a:p>
        </p:txBody>
      </p:sp>
    </p:spTree>
    <p:extLst>
      <p:ext uri="{BB962C8B-B14F-4D97-AF65-F5344CB8AC3E}">
        <p14:creationId xmlns:p14="http://schemas.microsoft.com/office/powerpoint/2010/main" val="4031095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E0E1732-6FB4-2947-A5E4-E8028F2BD41A}" type="slidenum">
              <a:rPr lang="en-US"/>
              <a:pPr/>
              <a:t>‹#›</a:t>
            </a:fld>
            <a:endParaRPr lang="en-US"/>
          </a:p>
        </p:txBody>
      </p:sp>
    </p:spTree>
    <p:extLst>
      <p:ext uri="{BB962C8B-B14F-4D97-AF65-F5344CB8AC3E}">
        <p14:creationId xmlns:p14="http://schemas.microsoft.com/office/powerpoint/2010/main" val="4000949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AC11078-E1B5-924D-97A8-8ED7BC58301B}" type="slidenum">
              <a:rPr lang="en-US"/>
              <a:pPr/>
              <a:t>‹#›</a:t>
            </a:fld>
            <a:endParaRPr lang="en-US"/>
          </a:p>
        </p:txBody>
      </p:sp>
    </p:spTree>
    <p:extLst>
      <p:ext uri="{BB962C8B-B14F-4D97-AF65-F5344CB8AC3E}">
        <p14:creationId xmlns:p14="http://schemas.microsoft.com/office/powerpoint/2010/main" val="495358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5888CE3-E49C-1448-A538-1D817BCC22DD}" type="slidenum">
              <a:rPr lang="en-US"/>
              <a:pPr/>
              <a:t>‹#›</a:t>
            </a:fld>
            <a:endParaRPr lang="en-US"/>
          </a:p>
        </p:txBody>
      </p:sp>
    </p:spTree>
    <p:extLst>
      <p:ext uri="{BB962C8B-B14F-4D97-AF65-F5344CB8AC3E}">
        <p14:creationId xmlns:p14="http://schemas.microsoft.com/office/powerpoint/2010/main" val="1943207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9530AA1-69B1-CE4F-AD97-F53CE160BEB6}" type="slidenum">
              <a:rPr lang="en-US"/>
              <a:pPr/>
              <a:t>‹#›</a:t>
            </a:fld>
            <a:endParaRPr lang="en-US"/>
          </a:p>
        </p:txBody>
      </p:sp>
    </p:spTree>
    <p:extLst>
      <p:ext uri="{BB962C8B-B14F-4D97-AF65-F5344CB8AC3E}">
        <p14:creationId xmlns:p14="http://schemas.microsoft.com/office/powerpoint/2010/main" val="23730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1D83B52-3E81-2F45-97D9-9FF47AE2F768}" type="slidenum">
              <a:rPr lang="en-US"/>
              <a:pPr/>
              <a:t>‹#›</a:t>
            </a:fld>
            <a:endParaRPr lang="en-US"/>
          </a:p>
        </p:txBody>
      </p:sp>
    </p:spTree>
    <p:extLst>
      <p:ext uri="{BB962C8B-B14F-4D97-AF65-F5344CB8AC3E}">
        <p14:creationId xmlns:p14="http://schemas.microsoft.com/office/powerpoint/2010/main" val="19709273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34FEAE-1DD5-D244-82A4-D04DFC180736}" type="slidenum">
              <a:rPr lang="en-US"/>
              <a:pPr/>
              <a:t>‹#›</a:t>
            </a:fld>
            <a:endParaRPr lang="en-US"/>
          </a:p>
        </p:txBody>
      </p:sp>
    </p:spTree>
    <p:extLst>
      <p:ext uri="{BB962C8B-B14F-4D97-AF65-F5344CB8AC3E}">
        <p14:creationId xmlns:p14="http://schemas.microsoft.com/office/powerpoint/2010/main" val="3983477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575909-B033-4942-BDD8-490C5C7A342D}" type="slidenum">
              <a:rPr lang="en-US"/>
              <a:pPr/>
              <a:t>‹#›</a:t>
            </a:fld>
            <a:endParaRPr lang="en-US"/>
          </a:p>
        </p:txBody>
      </p:sp>
    </p:spTree>
    <p:extLst>
      <p:ext uri="{BB962C8B-B14F-4D97-AF65-F5344CB8AC3E}">
        <p14:creationId xmlns:p14="http://schemas.microsoft.com/office/powerpoint/2010/main" val="3496621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B8F35-9B75-904C-9F4D-90D46DA3E495}" type="slidenum">
              <a:rPr lang="en-US"/>
              <a:pPr/>
              <a:t>‹#›</a:t>
            </a:fld>
            <a:endParaRPr lang="en-US"/>
          </a:p>
        </p:txBody>
      </p:sp>
    </p:spTree>
    <p:extLst>
      <p:ext uri="{BB962C8B-B14F-4D97-AF65-F5344CB8AC3E}">
        <p14:creationId xmlns:p14="http://schemas.microsoft.com/office/powerpoint/2010/main" val="343545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C18062-C963-F345-91B6-F2093041198B}" type="slidenum">
              <a:rPr lang="en-US"/>
              <a:pPr/>
              <a:t>‹#›</a:t>
            </a:fld>
            <a:endParaRPr lang="en-US"/>
          </a:p>
        </p:txBody>
      </p:sp>
    </p:spTree>
    <p:extLst>
      <p:ext uri="{BB962C8B-B14F-4D97-AF65-F5344CB8AC3E}">
        <p14:creationId xmlns:p14="http://schemas.microsoft.com/office/powerpoint/2010/main" val="335894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B169A5-3ADB-B949-87A8-519ED48AA145}" type="slidenum">
              <a:rPr lang="en-US"/>
              <a:pPr/>
              <a:t>‹#›</a:t>
            </a:fld>
            <a:endParaRPr lang="en-US"/>
          </a:p>
        </p:txBody>
      </p:sp>
    </p:spTree>
    <p:extLst>
      <p:ext uri="{BB962C8B-B14F-4D97-AF65-F5344CB8AC3E}">
        <p14:creationId xmlns:p14="http://schemas.microsoft.com/office/powerpoint/2010/main" val="3679390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E7B5DA-C021-7940-A10E-ACC757324C4A}" type="slidenum">
              <a:rPr lang="en-US"/>
              <a:pPr/>
              <a:t>‹#›</a:t>
            </a:fld>
            <a:endParaRPr lang="en-US"/>
          </a:p>
        </p:txBody>
      </p:sp>
    </p:spTree>
    <p:extLst>
      <p:ext uri="{BB962C8B-B14F-4D97-AF65-F5344CB8AC3E}">
        <p14:creationId xmlns:p14="http://schemas.microsoft.com/office/powerpoint/2010/main" val="39073498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1E341A-4AB2-DB4A-8730-53D709106E34}" type="slidenum">
              <a:rPr lang="en-US"/>
              <a:pPr/>
              <a:t>‹#›</a:t>
            </a:fld>
            <a:endParaRPr lang="en-US"/>
          </a:p>
        </p:txBody>
      </p:sp>
    </p:spTree>
    <p:extLst>
      <p:ext uri="{BB962C8B-B14F-4D97-AF65-F5344CB8AC3E}">
        <p14:creationId xmlns:p14="http://schemas.microsoft.com/office/powerpoint/2010/main" val="567039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596573-96A6-394C-BDDE-0A482A3E5E83}" type="slidenum">
              <a:rPr lang="en-US"/>
              <a:pPr/>
              <a:t>‹#›</a:t>
            </a:fld>
            <a:endParaRPr lang="en-US"/>
          </a:p>
        </p:txBody>
      </p:sp>
    </p:spTree>
    <p:extLst>
      <p:ext uri="{BB962C8B-B14F-4D97-AF65-F5344CB8AC3E}">
        <p14:creationId xmlns:p14="http://schemas.microsoft.com/office/powerpoint/2010/main" val="4103500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55E5A5B-779A-B74F-9F7A-4825FA801387}" type="slidenum">
              <a:rPr lang="en-US"/>
              <a:pPr/>
              <a:t>‹#›</a:t>
            </a:fld>
            <a:endParaRPr lang="en-US"/>
          </a:p>
        </p:txBody>
      </p:sp>
    </p:spTree>
    <p:extLst>
      <p:ext uri="{BB962C8B-B14F-4D97-AF65-F5344CB8AC3E}">
        <p14:creationId xmlns:p14="http://schemas.microsoft.com/office/powerpoint/2010/main" val="20224556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DF2A3D0-65E5-5744-A96D-F31C599A0A23}" type="slidenum">
              <a:rPr lang="en-US"/>
              <a:pPr/>
              <a:t>‹#›</a:t>
            </a:fld>
            <a:endParaRPr lang="en-US"/>
          </a:p>
        </p:txBody>
      </p:sp>
    </p:spTree>
    <p:extLst>
      <p:ext uri="{BB962C8B-B14F-4D97-AF65-F5344CB8AC3E}">
        <p14:creationId xmlns:p14="http://schemas.microsoft.com/office/powerpoint/2010/main" val="405732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B9967DE-148F-A24A-9129-6A6F49895D45}" type="slidenum">
              <a:rPr lang="en-US"/>
              <a:pPr/>
              <a:t>‹#›</a:t>
            </a:fld>
            <a:endParaRPr lang="en-US"/>
          </a:p>
        </p:txBody>
      </p:sp>
    </p:spTree>
    <p:extLst>
      <p:ext uri="{BB962C8B-B14F-4D97-AF65-F5344CB8AC3E}">
        <p14:creationId xmlns:p14="http://schemas.microsoft.com/office/powerpoint/2010/main" val="355431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01B3B6-24A2-4E45-A3F6-B0A82DEA17F6}" type="slidenum">
              <a:rPr lang="en-US"/>
              <a:pPr/>
              <a:t>‹#›</a:t>
            </a:fld>
            <a:endParaRPr lang="en-US"/>
          </a:p>
        </p:txBody>
      </p:sp>
    </p:spTree>
    <p:extLst>
      <p:ext uri="{BB962C8B-B14F-4D97-AF65-F5344CB8AC3E}">
        <p14:creationId xmlns:p14="http://schemas.microsoft.com/office/powerpoint/2010/main" val="29538858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5D21F1-D2FD-6347-B4BE-9B6FE7257A3F}" type="slidenum">
              <a:rPr lang="en-US"/>
              <a:pPr/>
              <a:t>‹#›</a:t>
            </a:fld>
            <a:endParaRPr lang="en-US"/>
          </a:p>
        </p:txBody>
      </p:sp>
    </p:spTree>
    <p:extLst>
      <p:ext uri="{BB962C8B-B14F-4D97-AF65-F5344CB8AC3E}">
        <p14:creationId xmlns:p14="http://schemas.microsoft.com/office/powerpoint/2010/main" val="41988734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A7F61D-EE94-7645-AAC1-3D3100792FD4}" type="slidenum">
              <a:rPr lang="en-US"/>
              <a:pPr/>
              <a:t>‹#›</a:t>
            </a:fld>
            <a:endParaRPr lang="en-US"/>
          </a:p>
        </p:txBody>
      </p:sp>
    </p:spTree>
    <p:extLst>
      <p:ext uri="{BB962C8B-B14F-4D97-AF65-F5344CB8AC3E}">
        <p14:creationId xmlns:p14="http://schemas.microsoft.com/office/powerpoint/2010/main" val="20408756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E1CD18-6E71-2D4D-A48D-65291201C4EC}" type="slidenum">
              <a:rPr lang="en-US"/>
              <a:pPr/>
              <a:t>‹#›</a:t>
            </a:fld>
            <a:endParaRPr lang="en-US"/>
          </a:p>
        </p:txBody>
      </p:sp>
    </p:spTree>
    <p:extLst>
      <p:ext uri="{BB962C8B-B14F-4D97-AF65-F5344CB8AC3E}">
        <p14:creationId xmlns:p14="http://schemas.microsoft.com/office/powerpoint/2010/main" val="3404397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DC153C7-DD8B-4045-AD42-448A47A67162}" type="slidenum">
              <a:rPr lang="en-US"/>
              <a:pPr/>
              <a:t>‹#›</a:t>
            </a:fld>
            <a:endParaRPr lang="en-US"/>
          </a:p>
        </p:txBody>
      </p:sp>
    </p:spTree>
    <p:extLst>
      <p:ext uri="{BB962C8B-B14F-4D97-AF65-F5344CB8AC3E}">
        <p14:creationId xmlns:p14="http://schemas.microsoft.com/office/powerpoint/2010/main" val="1228101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E08720-3136-954C-B2DE-38BF6B4EA3D4}" type="slidenum">
              <a:rPr lang="en-US"/>
              <a:pPr/>
              <a:t>‹#›</a:t>
            </a:fld>
            <a:endParaRPr lang="en-US"/>
          </a:p>
        </p:txBody>
      </p:sp>
    </p:spTree>
    <p:extLst>
      <p:ext uri="{BB962C8B-B14F-4D97-AF65-F5344CB8AC3E}">
        <p14:creationId xmlns:p14="http://schemas.microsoft.com/office/powerpoint/2010/main" val="138400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D872F9B-F219-0645-8451-94FD5C23D743}" type="slidenum">
              <a:rPr lang="en-US"/>
              <a:pPr/>
              <a:t>‹#›</a:t>
            </a:fld>
            <a:endParaRPr lang="en-US"/>
          </a:p>
        </p:txBody>
      </p:sp>
    </p:spTree>
    <p:extLst>
      <p:ext uri="{BB962C8B-B14F-4D97-AF65-F5344CB8AC3E}">
        <p14:creationId xmlns:p14="http://schemas.microsoft.com/office/powerpoint/2010/main" val="377768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E1249CA-082E-F646-86B9-43EB196808D8}" type="slidenum">
              <a:rPr lang="en-US"/>
              <a:pPr/>
              <a:t>‹#›</a:t>
            </a:fld>
            <a:endParaRPr lang="en-US"/>
          </a:p>
        </p:txBody>
      </p:sp>
    </p:spTree>
    <p:extLst>
      <p:ext uri="{BB962C8B-B14F-4D97-AF65-F5344CB8AC3E}">
        <p14:creationId xmlns:p14="http://schemas.microsoft.com/office/powerpoint/2010/main" val="104503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3933E0-7D48-ED48-9A36-11C717703ABC}" type="slidenum">
              <a:rPr lang="en-US"/>
              <a:pPr/>
              <a:t>‹#›</a:t>
            </a:fld>
            <a:endParaRPr lang="en-US"/>
          </a:p>
        </p:txBody>
      </p:sp>
    </p:spTree>
    <p:extLst>
      <p:ext uri="{BB962C8B-B14F-4D97-AF65-F5344CB8AC3E}">
        <p14:creationId xmlns:p14="http://schemas.microsoft.com/office/powerpoint/2010/main" val="388590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B5A5DE-9247-9447-AB5C-0B895FDF7204}" type="slidenum">
              <a:rPr lang="en-US"/>
              <a:pPr/>
              <a:t>‹#›</a:t>
            </a:fld>
            <a:endParaRPr lang="en-US"/>
          </a:p>
        </p:txBody>
      </p:sp>
    </p:spTree>
    <p:extLst>
      <p:ext uri="{BB962C8B-B14F-4D97-AF65-F5344CB8AC3E}">
        <p14:creationId xmlns:p14="http://schemas.microsoft.com/office/powerpoint/2010/main" val="20713645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3.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021FDE0-DE15-AC49-9A78-447128C08039}" type="slidenum">
              <a:rPr lang="en-US"/>
              <a:pPr/>
              <a:t>‹#›</a:t>
            </a:fld>
            <a:endParaRPr lang="en-US"/>
          </a:p>
        </p:txBody>
      </p:sp>
      <p:pic>
        <p:nvPicPr>
          <p:cNvPr id="1149" name="Picture 125" descr="biblical family_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8A3FE19D-35DC-614D-853C-59EFC04E3D19}" type="slidenum">
              <a:rPr lang="en-US"/>
              <a:pPr/>
              <a:t>‹#›</a:t>
            </a:fld>
            <a:endParaRPr lang="en-US"/>
          </a:p>
        </p:txBody>
      </p:sp>
      <p:pic>
        <p:nvPicPr>
          <p:cNvPr id="4225" name="Picture 129" descr="biblical family_c"/>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E61F86FD-4ED3-A147-BED9-CF0902DDFE64}" type="slidenum">
              <a:rPr lang="en-US"/>
              <a:pPr/>
              <a:t>‹#›</a:t>
            </a:fld>
            <a:endParaRPr lang="en-US"/>
          </a:p>
        </p:txBody>
      </p:sp>
      <p:pic>
        <p:nvPicPr>
          <p:cNvPr id="15439" name="Picture 79" descr="biblical family_cb"/>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359494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18600"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b="1" dirty="0" smtClean="0">
                <a:solidFill>
                  <a:srgbClr val="404040"/>
                </a:solidFill>
                <a:latin typeface="Tahoma"/>
                <a:cs typeface="Tahoma"/>
              </a:rPr>
              <a:t>“</a:t>
            </a:r>
            <a:r>
              <a:rPr lang="en-US" sz="3200" b="1" dirty="0" smtClean="0">
                <a:latin typeface="Tahoma"/>
                <a:cs typeface="Tahoma"/>
              </a:rPr>
              <a:t>And do not get drunk with wine, for that is debauchery, but be filled with the Spirit.”</a:t>
            </a:r>
          </a:p>
          <a:p>
            <a:pPr algn="ctr"/>
            <a:r>
              <a:rPr lang="en-US" sz="3200" b="1" dirty="0" smtClean="0">
                <a:latin typeface="Tahoma"/>
                <a:cs typeface="Tahoma"/>
              </a:rPr>
              <a:t>Ephesians 5:18</a:t>
            </a:r>
            <a:endParaRPr lang="en-US" sz="3200" b="1" dirty="0">
              <a:latin typeface="Tahoma"/>
              <a:cs typeface="Tahoma"/>
            </a:endParaRPr>
          </a:p>
        </p:txBody>
      </p:sp>
      <p:sp>
        <p:nvSpPr>
          <p:cNvPr id="4" name="Rectangle 3"/>
          <p:cNvSpPr/>
          <p:nvPr/>
        </p:nvSpPr>
        <p:spPr>
          <a:xfrm>
            <a:off x="-33867" y="2057400"/>
            <a:ext cx="4453467"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b="1" dirty="0" smtClean="0">
                <a:solidFill>
                  <a:srgbClr val="404040"/>
                </a:solidFill>
                <a:latin typeface="Tahoma"/>
                <a:cs typeface="Tahoma"/>
              </a:rPr>
              <a:t>“</a:t>
            </a:r>
            <a:r>
              <a:rPr lang="en-US" sz="3200" b="1" dirty="0">
                <a:latin typeface="Tahoma"/>
                <a:cs typeface="Tahoma"/>
              </a:rPr>
              <a:t>Let me ask you only this: Did you receive the Spirit by works of the law or by hearing with faith</a:t>
            </a:r>
            <a:r>
              <a:rPr lang="en-US" sz="3200" b="1" dirty="0" smtClean="0">
                <a:latin typeface="Tahoma"/>
                <a:cs typeface="Tahoma"/>
              </a:rPr>
              <a:t>?”</a:t>
            </a:r>
          </a:p>
          <a:p>
            <a:pPr algn="ctr"/>
            <a:r>
              <a:rPr lang="en-US" sz="3200" b="1" dirty="0" smtClean="0">
                <a:latin typeface="Tahoma"/>
                <a:cs typeface="Tahoma"/>
              </a:rPr>
              <a:t>Galatians 3:2</a:t>
            </a:r>
          </a:p>
        </p:txBody>
      </p:sp>
      <p:sp>
        <p:nvSpPr>
          <p:cNvPr id="5" name="Rectangle 4"/>
          <p:cNvSpPr/>
          <p:nvPr/>
        </p:nvSpPr>
        <p:spPr>
          <a:xfrm>
            <a:off x="4724401" y="2057400"/>
            <a:ext cx="4419600"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3200" b="1" dirty="0" smtClean="0">
                <a:solidFill>
                  <a:srgbClr val="404040"/>
                </a:solidFill>
                <a:latin typeface="Tahoma"/>
                <a:cs typeface="Tahoma"/>
              </a:rPr>
              <a:t>“</a:t>
            </a:r>
            <a:r>
              <a:rPr lang="en-US" sz="3200" b="1" dirty="0">
                <a:latin typeface="Tahoma"/>
                <a:cs typeface="Tahoma"/>
              </a:rPr>
              <a:t>So faith comes from hearing, and hearing through the word of Christ</a:t>
            </a:r>
            <a:r>
              <a:rPr lang="en-US" sz="3200" b="1" dirty="0" smtClean="0">
                <a:latin typeface="Tahoma"/>
                <a:cs typeface="Tahoma"/>
              </a:rPr>
              <a:t>.”</a:t>
            </a:r>
          </a:p>
          <a:p>
            <a:pPr algn="ctr"/>
            <a:endParaRPr lang="en-US" sz="3200" b="1" dirty="0" smtClean="0">
              <a:latin typeface="Tahoma"/>
              <a:cs typeface="Tahoma"/>
            </a:endParaRPr>
          </a:p>
          <a:p>
            <a:pPr algn="ctr"/>
            <a:r>
              <a:rPr lang="en-US" sz="3200" b="1" dirty="0" smtClean="0">
                <a:latin typeface="Tahoma"/>
                <a:cs typeface="Tahoma"/>
              </a:rPr>
              <a:t>Romans 10:17</a:t>
            </a:r>
            <a:endParaRPr lang="en-US" sz="3200" b="1" dirty="0">
              <a:latin typeface="Tahoma"/>
              <a:cs typeface="Tahoma"/>
            </a:endParaRPr>
          </a:p>
        </p:txBody>
      </p:sp>
      <p:sp>
        <p:nvSpPr>
          <p:cNvPr id="6" name="TextBox 5"/>
          <p:cNvSpPr txBox="1"/>
          <p:nvPr/>
        </p:nvSpPr>
        <p:spPr>
          <a:xfrm>
            <a:off x="0" y="1981200"/>
            <a:ext cx="9144000" cy="1446550"/>
          </a:xfrm>
          <a:prstGeom prst="rect">
            <a:avLst/>
          </a:prstGeom>
          <a:noFill/>
        </p:spPr>
        <p:txBody>
          <a:bodyPr wrap="square" rtlCol="0">
            <a:spAutoFit/>
          </a:bodyPr>
          <a:lstStyle/>
          <a:p>
            <a:pPr algn="ctr"/>
            <a:r>
              <a:rPr lang="en-US" sz="4400" b="1" dirty="0" smtClean="0">
                <a:effectLst>
                  <a:outerShdw blurRad="50800" dist="38100" dir="10800000" algn="r" rotWithShape="0">
                    <a:prstClr val="black">
                      <a:alpha val="40000"/>
                    </a:prstClr>
                  </a:outerShdw>
                </a:effectLst>
                <a:latin typeface="Tahoma"/>
                <a:cs typeface="Tahoma"/>
              </a:rPr>
              <a:t>What we are filled with is what we will spill out!</a:t>
            </a:r>
            <a:endParaRPr lang="en-US" sz="4400" b="1" dirty="0">
              <a:effectLst>
                <a:outerShdw blurRad="50800" dist="38100" dir="10800000" algn="r" rotWithShape="0">
                  <a:prstClr val="black">
                    <a:alpha val="40000"/>
                  </a:prstClr>
                </a:outerShdw>
              </a:effectLst>
              <a:latin typeface="Tahoma"/>
              <a:cs typeface="Tahoma"/>
            </a:endParaRPr>
          </a:p>
        </p:txBody>
      </p:sp>
    </p:spTree>
    <p:extLst>
      <p:ext uri="{BB962C8B-B14F-4D97-AF65-F5344CB8AC3E}">
        <p14:creationId xmlns:p14="http://schemas.microsoft.com/office/powerpoint/2010/main" val="33476030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grpId="1" nodeType="clickEffect">
                                  <p:stCondLst>
                                    <p:cond delay="0"/>
                                  </p:stCondLst>
                                  <p:childTnLst>
                                    <p:animEffect transition="out" filter="fade">
                                      <p:cBhvr>
                                        <p:cTn id="20" dur="1000"/>
                                        <p:tgtEl>
                                          <p:spTgt spid="4"/>
                                        </p:tgtEl>
                                      </p:cBhvr>
                                    </p:animEffect>
                                    <p:anim calcmode="lin" valueType="num">
                                      <p:cBhvr>
                                        <p:cTn id="21" dur="1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1000"/>
                                        <p:tgtEl>
                                          <p:spTgt spid="4"/>
                                        </p:tgtEl>
                                        <p:attrNameLst>
                                          <p:attrName>ppt_h</p:attrName>
                                        </p:attrNameLst>
                                      </p:cBhvr>
                                      <p:tavLst>
                                        <p:tav tm="0">
                                          <p:val>
                                            <p:strVal val="ppt_h"/>
                                          </p:val>
                                        </p:tav>
                                        <p:tav tm="100000">
                                          <p:val>
                                            <p:strVal val="ppt_h"/>
                                          </p:val>
                                        </p:tav>
                                      </p:tavLst>
                                    </p:anim>
                                    <p:set>
                                      <p:cBhvr>
                                        <p:cTn id="23" dur="1" fill="hold">
                                          <p:stCondLst>
                                            <p:cond delay="999"/>
                                          </p:stCondLst>
                                        </p:cTn>
                                        <p:tgtEl>
                                          <p:spTgt spid="4"/>
                                        </p:tgtEl>
                                        <p:attrNameLst>
                                          <p:attrName>style.visibility</p:attrName>
                                        </p:attrNameLst>
                                      </p:cBhvr>
                                      <p:to>
                                        <p:strVal val="hidden"/>
                                      </p:to>
                                    </p:set>
                                  </p:childTnLst>
                                </p:cTn>
                              </p:par>
                              <p:par>
                                <p:cTn id="24" presetID="45" presetClass="exit" presetSubtype="0" fill="hold" grpId="1" nodeType="withEffect">
                                  <p:stCondLst>
                                    <p:cond delay="0"/>
                                  </p:stCondLst>
                                  <p:childTnLst>
                                    <p:animEffect transition="out" filter="fade">
                                      <p:cBhvr>
                                        <p:cTn id="25" dur="1000"/>
                                        <p:tgtEl>
                                          <p:spTgt spid="5"/>
                                        </p:tgtEl>
                                      </p:cBhvr>
                                    </p:animEffect>
                                    <p:anim calcmode="lin" valueType="num">
                                      <p:cBhvr>
                                        <p:cTn id="26" dur="1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7" dur="1000"/>
                                        <p:tgtEl>
                                          <p:spTgt spid="5"/>
                                        </p:tgtEl>
                                        <p:attrNameLst>
                                          <p:attrName>ppt_h</p:attrName>
                                        </p:attrNameLst>
                                      </p:cBhvr>
                                      <p:tavLst>
                                        <p:tav tm="0">
                                          <p:val>
                                            <p:strVal val="ppt_h"/>
                                          </p:val>
                                        </p:tav>
                                        <p:tav tm="100000">
                                          <p:val>
                                            <p:strVal val="ppt_h"/>
                                          </p:val>
                                        </p:tav>
                                      </p:tavLst>
                                    </p:anim>
                                    <p:set>
                                      <p:cBhvr>
                                        <p:cTn id="28" dur="1" fill="hold">
                                          <p:stCondLst>
                                            <p:cond delay="999"/>
                                          </p:stCondLst>
                                        </p:cTn>
                                        <p:tgtEl>
                                          <p:spTgt spid="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86254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 y="838200"/>
            <a:ext cx="9118600" cy="5355312"/>
          </a:xfrm>
          <a:prstGeom prst="rect">
            <a:avLst/>
          </a:prstGeom>
        </p:spPr>
        <p:txBody>
          <a:bodyPr wrap="square">
            <a:spAutoFit/>
          </a:bodyPr>
          <a:lstStyle/>
          <a:p>
            <a:pPr algn="ctr"/>
            <a:r>
              <a:rPr lang="en-US" sz="5400" b="1" dirty="0" smtClean="0">
                <a:effectLst>
                  <a:outerShdw blurRad="50800" dist="38100" dir="18900000" algn="bl" rotWithShape="0">
                    <a:prstClr val="black">
                      <a:alpha val="40000"/>
                    </a:prstClr>
                  </a:outerShdw>
                </a:effectLst>
                <a:latin typeface="Tahoma"/>
                <a:cs typeface="Tahoma"/>
              </a:rPr>
              <a:t>“Unless </a:t>
            </a:r>
            <a:r>
              <a:rPr lang="en-US" sz="5400" b="1" dirty="0">
                <a:effectLst>
                  <a:outerShdw blurRad="50800" dist="38100" dir="18900000" algn="bl" rotWithShape="0">
                    <a:prstClr val="black">
                      <a:alpha val="40000"/>
                    </a:prstClr>
                  </a:outerShdw>
                </a:effectLst>
                <a:latin typeface="Tahoma"/>
                <a:cs typeface="Tahoma"/>
              </a:rPr>
              <a:t>the Lord builds the house</a:t>
            </a:r>
            <a:r>
              <a:rPr lang="en-US" sz="5400" b="1" dirty="0" smtClean="0">
                <a:effectLst>
                  <a:outerShdw blurRad="50800" dist="38100" dir="18900000" algn="bl" rotWithShape="0">
                    <a:prstClr val="black">
                      <a:alpha val="40000"/>
                    </a:prstClr>
                  </a:outerShdw>
                </a:effectLst>
                <a:latin typeface="Tahoma"/>
                <a:cs typeface="Tahoma"/>
              </a:rPr>
              <a:t>, those </a:t>
            </a:r>
            <a:r>
              <a:rPr lang="en-US" sz="5400" b="1" dirty="0">
                <a:effectLst>
                  <a:outerShdw blurRad="50800" dist="38100" dir="18900000" algn="bl" rotWithShape="0">
                    <a:prstClr val="black">
                      <a:alpha val="40000"/>
                    </a:prstClr>
                  </a:outerShdw>
                </a:effectLst>
                <a:latin typeface="Tahoma"/>
                <a:cs typeface="Tahoma"/>
              </a:rPr>
              <a:t>who </a:t>
            </a:r>
            <a:r>
              <a:rPr lang="en-US" sz="5400" b="1" dirty="0" smtClean="0">
                <a:effectLst>
                  <a:outerShdw blurRad="50800" dist="38100" dir="18900000" algn="bl" rotWithShape="0">
                    <a:prstClr val="black">
                      <a:alpha val="40000"/>
                    </a:prstClr>
                  </a:outerShdw>
                </a:effectLst>
                <a:latin typeface="Tahoma"/>
                <a:cs typeface="Tahoma"/>
              </a:rPr>
              <a:t>build </a:t>
            </a:r>
            <a:r>
              <a:rPr lang="en-US" sz="5400" b="1" dirty="0">
                <a:effectLst>
                  <a:outerShdw blurRad="50800" dist="38100" dir="18900000" algn="bl" rotWithShape="0">
                    <a:prstClr val="black">
                      <a:alpha val="40000"/>
                    </a:prstClr>
                  </a:outerShdw>
                </a:effectLst>
                <a:latin typeface="Tahoma"/>
                <a:cs typeface="Tahoma"/>
              </a:rPr>
              <a:t>it labor in vain</a:t>
            </a:r>
            <a:r>
              <a:rPr lang="en-US" sz="5400" b="1" dirty="0" smtClean="0">
                <a:effectLst>
                  <a:outerShdw blurRad="50800" dist="38100" dir="18900000" algn="bl" rotWithShape="0">
                    <a:prstClr val="black">
                      <a:alpha val="40000"/>
                    </a:prstClr>
                  </a:outerShdw>
                </a:effectLst>
                <a:latin typeface="Tahoma"/>
                <a:cs typeface="Tahoma"/>
              </a:rPr>
              <a:t>.”</a:t>
            </a:r>
          </a:p>
          <a:p>
            <a:pPr algn="ctr"/>
            <a:endParaRPr lang="en-US" sz="5400" b="1" dirty="0">
              <a:effectLst>
                <a:outerShdw blurRad="50800" dist="38100" dir="18900000" algn="bl" rotWithShape="0">
                  <a:prstClr val="black">
                    <a:alpha val="40000"/>
                  </a:prstClr>
                </a:outerShdw>
              </a:effectLst>
              <a:latin typeface="Tahoma"/>
              <a:cs typeface="Tahoma"/>
            </a:endParaRPr>
          </a:p>
          <a:p>
            <a:pPr algn="ctr"/>
            <a:r>
              <a:rPr lang="en-US" sz="5400" b="1" dirty="0" smtClean="0">
                <a:effectLst>
                  <a:outerShdw blurRad="50800" dist="38100" dir="18900000" algn="bl" rotWithShape="0">
                    <a:prstClr val="black">
                      <a:alpha val="40000"/>
                    </a:prstClr>
                  </a:outerShdw>
                </a:effectLst>
                <a:latin typeface="Tahoma"/>
                <a:cs typeface="Tahoma"/>
              </a:rPr>
              <a:t>Psalm 127:1</a:t>
            </a:r>
            <a:endParaRPr lang="en-US" sz="5400" b="1" dirty="0">
              <a:effectLst>
                <a:outerShdw blurRad="50800" dist="38100" dir="18900000" algn="bl" rotWithShape="0">
                  <a:prstClr val="black">
                    <a:alpha val="40000"/>
                  </a:prstClr>
                </a:outerShdw>
              </a:effectLst>
              <a:latin typeface="Tahoma"/>
              <a:cs typeface="Tahoma"/>
            </a:endParaRPr>
          </a:p>
          <a:p>
            <a:pPr algn="ctr"/>
            <a:endParaRPr lang="en-US" sz="7200" b="1" dirty="0" smtClean="0">
              <a:solidFill>
                <a:srgbClr val="404040"/>
              </a:solidFill>
              <a:effectLst>
                <a:outerShdw blurRad="50800" dist="38100" dir="18900000" algn="bl" rotWithShape="0">
                  <a:prstClr val="black">
                    <a:alpha val="40000"/>
                  </a:prstClr>
                </a:outerShdw>
              </a:effectLst>
              <a:latin typeface="Century Gothic"/>
              <a:cs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 y="838200"/>
            <a:ext cx="9118600" cy="2308324"/>
          </a:xfrm>
          <a:prstGeom prst="rect">
            <a:avLst/>
          </a:prstGeom>
        </p:spPr>
        <p:txBody>
          <a:bodyPr wrap="square">
            <a:spAutoFit/>
          </a:bodyPr>
          <a:lstStyle/>
          <a:p>
            <a:pPr algn="ctr"/>
            <a:r>
              <a:rPr lang="en-US" sz="7200" b="1" dirty="0" smtClean="0">
                <a:solidFill>
                  <a:srgbClr val="404040"/>
                </a:solidFill>
                <a:effectLst>
                  <a:innerShdw blurRad="63500" dist="50800" dir="5400000">
                    <a:prstClr val="black">
                      <a:alpha val="50000"/>
                    </a:prstClr>
                  </a:innerShdw>
                </a:effectLst>
                <a:latin typeface="Tahoma"/>
                <a:cs typeface="Tahoma"/>
              </a:rPr>
              <a:t>Family pain hurts the most!</a:t>
            </a:r>
          </a:p>
        </p:txBody>
      </p:sp>
    </p:spTree>
    <p:extLst>
      <p:ext uri="{BB962C8B-B14F-4D97-AF65-F5344CB8AC3E}">
        <p14:creationId xmlns:p14="http://schemas.microsoft.com/office/powerpoint/2010/main" val="4360563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type="subTitle" idx="1"/>
          </p:nvPr>
        </p:nvSpPr>
        <p:spPr>
          <a:xfrm>
            <a:off x="2286000" y="152400"/>
            <a:ext cx="6477000" cy="1752600"/>
          </a:xfrm>
        </p:spPr>
        <p:txBody>
          <a:bodyPr/>
          <a:lstStyle/>
          <a:p>
            <a:pPr algn="l"/>
            <a:r>
              <a:rPr lang="en-US" sz="4000" b="1" dirty="0" smtClean="0">
                <a:solidFill>
                  <a:srgbClr val="870000"/>
                </a:solidFill>
                <a:effectLst>
                  <a:outerShdw blurRad="50800" dist="38100" dir="18900000" algn="bl" rotWithShape="0">
                    <a:prstClr val="black">
                      <a:alpha val="40000"/>
                    </a:prstClr>
                  </a:outerShdw>
                </a:effectLst>
                <a:latin typeface="Tahoma"/>
                <a:cs typeface="Tahoma"/>
              </a:rPr>
              <a:t>Where do family struggles come from?</a:t>
            </a:r>
          </a:p>
          <a:p>
            <a:pPr algn="l"/>
            <a:endParaRPr lang="en-US" sz="4400" b="1" dirty="0">
              <a:solidFill>
                <a:srgbClr val="FF0000"/>
              </a:solidFill>
              <a:latin typeface="Century Gothic"/>
              <a:cs typeface="Century Gothic"/>
            </a:endParaRPr>
          </a:p>
          <a:p>
            <a:pPr algn="l"/>
            <a:endParaRPr lang="en-US" sz="4400" b="1" dirty="0">
              <a:solidFill>
                <a:schemeClr val="bg2">
                  <a:lumMod val="50000"/>
                </a:schemeClr>
              </a:solidFill>
              <a:latin typeface="Century Gothic"/>
              <a:cs typeface="Century Gothic"/>
            </a:endParaRPr>
          </a:p>
        </p:txBody>
      </p:sp>
      <p:sp>
        <p:nvSpPr>
          <p:cNvPr id="2" name="TextBox 1"/>
          <p:cNvSpPr txBox="1"/>
          <p:nvPr/>
        </p:nvSpPr>
        <p:spPr>
          <a:xfrm>
            <a:off x="2438400" y="1981200"/>
            <a:ext cx="6019800" cy="1077218"/>
          </a:xfrm>
          <a:prstGeom prst="rect">
            <a:avLst/>
          </a:prstGeom>
          <a:noFill/>
        </p:spPr>
        <p:txBody>
          <a:bodyPr wrap="square" rtlCol="0">
            <a:spAutoFit/>
          </a:bodyPr>
          <a:lstStyle/>
          <a:p>
            <a:endParaRPr lang="en-US" sz="2400" dirty="0"/>
          </a:p>
          <a:p>
            <a:pPr marL="342900" indent="-342900">
              <a:buFont typeface="Arial"/>
              <a:buChar char="•"/>
            </a:pPr>
            <a:r>
              <a:rPr lang="en-US" sz="4000" b="1" dirty="0" smtClean="0">
                <a:effectLst>
                  <a:glow rad="25400">
                    <a:srgbClr val="870000">
                      <a:alpha val="54000"/>
                    </a:srgbClr>
                  </a:glow>
                  <a:outerShdw blurRad="63500" sx="102000" sy="102000" algn="ctr" rotWithShape="0">
                    <a:prstClr val="black">
                      <a:alpha val="40000"/>
                    </a:prstClr>
                  </a:outerShdw>
                </a:effectLst>
                <a:latin typeface="Candara"/>
                <a:cs typeface="Candara"/>
              </a:rPr>
              <a:t>Satan</a:t>
            </a:r>
            <a:endParaRPr lang="en-US" sz="3200" b="1" dirty="0" smtClean="0">
              <a:effectLst>
                <a:glow rad="25400">
                  <a:srgbClr val="870000">
                    <a:alpha val="54000"/>
                  </a:srgbClr>
                </a:glow>
                <a:outerShdw blurRad="63500" sx="102000" sy="102000" algn="ctr" rotWithShape="0">
                  <a:prstClr val="black">
                    <a:alpha val="40000"/>
                  </a:prstClr>
                </a:outerShdw>
              </a:effectLst>
              <a:latin typeface="Candara"/>
              <a:cs typeface="Candara"/>
            </a:endParaRPr>
          </a:p>
        </p:txBody>
      </p:sp>
    </p:spTree>
    <p:extLst>
      <p:ext uri="{BB962C8B-B14F-4D97-AF65-F5344CB8AC3E}">
        <p14:creationId xmlns:p14="http://schemas.microsoft.com/office/powerpoint/2010/main" val="27021658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228600"/>
            <a:ext cx="9118600" cy="5078313"/>
          </a:xfrm>
          <a:prstGeom prst="rect">
            <a:avLst/>
          </a:prstGeom>
        </p:spPr>
        <p:txBody>
          <a:bodyPr wrap="square">
            <a:spAutoFit/>
          </a:bodyPr>
          <a:lstStyle/>
          <a:p>
            <a:pPr algn="ctr"/>
            <a:r>
              <a:rPr lang="en-US" sz="3200" b="1" dirty="0" smtClean="0">
                <a:solidFill>
                  <a:srgbClr val="404040"/>
                </a:solidFill>
                <a:latin typeface="Tahoma"/>
                <a:cs typeface="Tahoma"/>
              </a:rPr>
              <a:t>“Finally, be strong in the Lord and in the strength of his might. Put on the whole armor of God, that you may be able to stand against the schemes of the devil. For we do not wrestle against flesh and blood, but against the rulers, against the authorities, against the cosmic powers over this present darkness, against the spiritual forces of evil in the heavenly places.”</a:t>
            </a:r>
          </a:p>
          <a:p>
            <a:pPr algn="ctr"/>
            <a:r>
              <a:rPr lang="en-US" sz="3200" b="1" dirty="0" smtClean="0">
                <a:solidFill>
                  <a:srgbClr val="404040"/>
                </a:solidFill>
                <a:latin typeface="Tahoma"/>
                <a:cs typeface="Tahoma"/>
              </a:rPr>
              <a:t>(Ephesians 6:10-12)</a:t>
            </a:r>
          </a:p>
        </p:txBody>
      </p:sp>
    </p:spTree>
    <p:extLst>
      <p:ext uri="{BB962C8B-B14F-4D97-AF65-F5344CB8AC3E}">
        <p14:creationId xmlns:p14="http://schemas.microsoft.com/office/powerpoint/2010/main" val="7670176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228600"/>
            <a:ext cx="9118600" cy="5016757"/>
          </a:xfrm>
          <a:prstGeom prst="rect">
            <a:avLst/>
          </a:prstGeom>
        </p:spPr>
        <p:txBody>
          <a:bodyPr wrap="square">
            <a:spAutoFit/>
          </a:bodyPr>
          <a:lstStyle/>
          <a:p>
            <a:pPr algn="ctr"/>
            <a:r>
              <a:rPr lang="en-US" sz="3200" b="1" dirty="0" smtClean="0">
                <a:solidFill>
                  <a:srgbClr val="404040"/>
                </a:solidFill>
                <a:latin typeface="Tahoma"/>
                <a:cs typeface="Tahoma"/>
              </a:rPr>
              <a:t>“Finally, be strong in the Lord and in the strength of his might. Put on the whole armor of God, that you may be able to stand against the schemes of the devil. </a:t>
            </a:r>
            <a:r>
              <a:rPr lang="en-US" sz="3200" b="1" dirty="0" smtClean="0">
                <a:solidFill>
                  <a:srgbClr val="FFFFFF"/>
                </a:solidFill>
                <a:latin typeface="Tahoma"/>
                <a:cs typeface="Tahoma"/>
              </a:rPr>
              <a:t>For we do not wrestle against flesh and blood, but against the rulers, against the authorities, against the cosmic powers over this present darkness, against the spiritual forces of evil in the heavenly places.”</a:t>
            </a:r>
          </a:p>
          <a:p>
            <a:pPr algn="ctr"/>
            <a:r>
              <a:rPr lang="en-US" sz="3200" b="1" dirty="0" smtClean="0">
                <a:solidFill>
                  <a:srgbClr val="404040"/>
                </a:solidFill>
                <a:latin typeface="Tahoma"/>
                <a:cs typeface="Tahoma"/>
              </a:rPr>
              <a:t>(Ephesians 6:10-12)</a:t>
            </a:r>
          </a:p>
        </p:txBody>
      </p:sp>
    </p:spTree>
    <p:extLst>
      <p:ext uri="{BB962C8B-B14F-4D97-AF65-F5344CB8AC3E}">
        <p14:creationId xmlns:p14="http://schemas.microsoft.com/office/powerpoint/2010/main" val="21050165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type="subTitle" idx="1"/>
          </p:nvPr>
        </p:nvSpPr>
        <p:spPr>
          <a:xfrm>
            <a:off x="2286000" y="152400"/>
            <a:ext cx="6477000" cy="1752600"/>
          </a:xfrm>
        </p:spPr>
        <p:txBody>
          <a:bodyPr/>
          <a:lstStyle/>
          <a:p>
            <a:pPr algn="l"/>
            <a:r>
              <a:rPr lang="en-US" sz="4000" b="1" dirty="0" smtClean="0">
                <a:solidFill>
                  <a:srgbClr val="870000"/>
                </a:solidFill>
                <a:latin typeface="Tahoma"/>
                <a:cs typeface="Tahoma"/>
              </a:rPr>
              <a:t>Where do family struggles come from?</a:t>
            </a:r>
          </a:p>
          <a:p>
            <a:pPr algn="l"/>
            <a:endParaRPr lang="en-US" sz="4400" b="1" dirty="0">
              <a:solidFill>
                <a:srgbClr val="FF0000"/>
              </a:solidFill>
              <a:latin typeface="Century Gothic"/>
              <a:cs typeface="Century Gothic"/>
            </a:endParaRPr>
          </a:p>
          <a:p>
            <a:pPr algn="l"/>
            <a:endParaRPr lang="en-US" sz="4400" b="1" dirty="0">
              <a:solidFill>
                <a:schemeClr val="bg2">
                  <a:lumMod val="50000"/>
                </a:schemeClr>
              </a:solidFill>
              <a:latin typeface="Century Gothic"/>
              <a:cs typeface="Century Gothic"/>
            </a:endParaRPr>
          </a:p>
        </p:txBody>
      </p:sp>
      <p:sp>
        <p:nvSpPr>
          <p:cNvPr id="2" name="TextBox 1"/>
          <p:cNvSpPr txBox="1"/>
          <p:nvPr/>
        </p:nvSpPr>
        <p:spPr>
          <a:xfrm>
            <a:off x="2438400" y="1981200"/>
            <a:ext cx="6019800" cy="2185214"/>
          </a:xfrm>
          <a:prstGeom prst="rect">
            <a:avLst/>
          </a:prstGeom>
          <a:noFill/>
        </p:spPr>
        <p:txBody>
          <a:bodyPr wrap="square" rtlCol="0">
            <a:spAutoFit/>
          </a:bodyPr>
          <a:lstStyle/>
          <a:p>
            <a:endParaRPr lang="en-US" sz="2800" b="1" dirty="0">
              <a:effectLst>
                <a:outerShdw blurRad="50800" dist="38100" dir="18900000" algn="bl" rotWithShape="0">
                  <a:prstClr val="black">
                    <a:alpha val="40000"/>
                  </a:prstClr>
                </a:outerShdw>
              </a:effectLst>
              <a:latin typeface="Tahoma"/>
              <a:cs typeface="Tahoma"/>
            </a:endParaRPr>
          </a:p>
          <a:p>
            <a:pPr marL="342900" indent="-342900">
              <a:buFont typeface="Arial"/>
              <a:buChar char="•"/>
            </a:pPr>
            <a:r>
              <a:rPr lang="en-US" sz="3600" b="1" dirty="0" smtClean="0">
                <a:effectLst>
                  <a:glow rad="25400">
                    <a:srgbClr val="870000">
                      <a:alpha val="54000"/>
                    </a:srgbClr>
                  </a:glow>
                  <a:outerShdw blurRad="50800" dist="38100" dir="18900000" algn="bl" rotWithShape="0">
                    <a:prstClr val="black">
                      <a:alpha val="40000"/>
                    </a:prstClr>
                  </a:outerShdw>
                </a:effectLst>
                <a:latin typeface="Tahoma"/>
                <a:cs typeface="Tahoma"/>
              </a:rPr>
              <a:t>Satan</a:t>
            </a:r>
          </a:p>
          <a:p>
            <a:pPr marL="342900" indent="-342900">
              <a:buFont typeface="Arial"/>
              <a:buChar char="•"/>
            </a:pPr>
            <a:r>
              <a:rPr lang="en-US" sz="3600" b="1" dirty="0" smtClean="0">
                <a:effectLst>
                  <a:glow rad="25400">
                    <a:srgbClr val="870000">
                      <a:alpha val="54000"/>
                    </a:srgbClr>
                  </a:glow>
                  <a:outerShdw blurRad="50800" dist="38100" dir="18900000" algn="bl" rotWithShape="0">
                    <a:prstClr val="black">
                      <a:alpha val="40000"/>
                    </a:prstClr>
                  </a:outerShdw>
                </a:effectLst>
                <a:latin typeface="Tahoma"/>
                <a:cs typeface="Tahoma"/>
              </a:rPr>
              <a:t>Sin that we bring into our relationships</a:t>
            </a:r>
            <a:endParaRPr lang="en-US" sz="3600" b="1" dirty="0">
              <a:effectLst>
                <a:glow rad="25400">
                  <a:srgbClr val="870000">
                    <a:alpha val="54000"/>
                  </a:srgbClr>
                </a:glow>
                <a:outerShdw blurRad="50800" dist="38100" dir="18900000" algn="bl" rotWithShape="0">
                  <a:prstClr val="black">
                    <a:alpha val="40000"/>
                  </a:prstClr>
                </a:outerShdw>
              </a:effectLst>
              <a:latin typeface="Tahoma"/>
              <a:cs typeface="Tahoma"/>
            </a:endParaRPr>
          </a:p>
        </p:txBody>
      </p:sp>
    </p:spTree>
    <p:extLst>
      <p:ext uri="{BB962C8B-B14F-4D97-AF65-F5344CB8AC3E}">
        <p14:creationId xmlns:p14="http://schemas.microsoft.com/office/powerpoint/2010/main" val="33134698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type="subTitle" idx="1"/>
          </p:nvPr>
        </p:nvSpPr>
        <p:spPr>
          <a:xfrm>
            <a:off x="457200" y="1219200"/>
            <a:ext cx="8153400" cy="1752600"/>
          </a:xfrm>
        </p:spPr>
        <p:txBody>
          <a:bodyPr/>
          <a:lstStyle/>
          <a:p>
            <a:r>
              <a:rPr lang="en-US" sz="4800" b="1" dirty="0" smtClean="0">
                <a:solidFill>
                  <a:srgbClr val="870000"/>
                </a:solidFill>
                <a:effectLst>
                  <a:outerShdw blurRad="50800" dist="38100" dir="18900000" algn="bl" rotWithShape="0">
                    <a:prstClr val="black">
                      <a:alpha val="40000"/>
                    </a:prstClr>
                  </a:outerShdw>
                </a:effectLst>
                <a:latin typeface="Tahoma"/>
                <a:cs typeface="Tahoma"/>
              </a:rPr>
              <a:t>I have to realize that I play a part in the problem and in the solution</a:t>
            </a:r>
          </a:p>
          <a:p>
            <a:pPr algn="l"/>
            <a:endParaRPr lang="en-US" sz="4400" b="1" dirty="0">
              <a:solidFill>
                <a:srgbClr val="FF0000"/>
              </a:solidFill>
              <a:latin typeface="Century Gothic"/>
              <a:cs typeface="Century Gothic"/>
            </a:endParaRPr>
          </a:p>
          <a:p>
            <a:pPr algn="l"/>
            <a:endParaRPr lang="en-US" sz="4400" b="1" dirty="0">
              <a:solidFill>
                <a:schemeClr val="bg2">
                  <a:lumMod val="50000"/>
                </a:schemeClr>
              </a:solidFill>
              <a:latin typeface="Century Gothic"/>
              <a:cs typeface="Century Gothic"/>
            </a:endParaRPr>
          </a:p>
        </p:txBody>
      </p:sp>
    </p:spTree>
    <p:extLst>
      <p:ext uri="{BB962C8B-B14F-4D97-AF65-F5344CB8AC3E}">
        <p14:creationId xmlns:p14="http://schemas.microsoft.com/office/powerpoint/2010/main" val="944354657"/>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type="subTitle" idx="1"/>
          </p:nvPr>
        </p:nvSpPr>
        <p:spPr>
          <a:xfrm>
            <a:off x="76200" y="152400"/>
            <a:ext cx="8686800" cy="1752600"/>
          </a:xfrm>
        </p:spPr>
        <p:txBody>
          <a:bodyPr/>
          <a:lstStyle/>
          <a:p>
            <a:pPr algn="l"/>
            <a:r>
              <a:rPr lang="en-US" sz="4000" b="1" dirty="0" smtClean="0">
                <a:solidFill>
                  <a:srgbClr val="870000"/>
                </a:solidFill>
                <a:latin typeface="Tahoma"/>
                <a:cs typeface="Tahoma"/>
              </a:rPr>
              <a:t>How Can We Build </a:t>
            </a:r>
          </a:p>
          <a:p>
            <a:pPr algn="l"/>
            <a:r>
              <a:rPr lang="en-US" sz="4000" b="1" dirty="0" smtClean="0">
                <a:solidFill>
                  <a:srgbClr val="870000"/>
                </a:solidFill>
                <a:latin typeface="Tahoma"/>
                <a:cs typeface="Tahoma"/>
              </a:rPr>
              <a:t>Biblical Families?</a:t>
            </a:r>
          </a:p>
          <a:p>
            <a:pPr algn="l"/>
            <a:endParaRPr lang="en-US" sz="4400" b="1" dirty="0">
              <a:solidFill>
                <a:srgbClr val="FF0000"/>
              </a:solidFill>
              <a:latin typeface="Century Gothic"/>
              <a:cs typeface="Century Gothic"/>
            </a:endParaRPr>
          </a:p>
          <a:p>
            <a:pPr algn="l"/>
            <a:endParaRPr lang="en-US" sz="4400" b="1" dirty="0">
              <a:solidFill>
                <a:schemeClr val="bg2">
                  <a:lumMod val="50000"/>
                </a:schemeClr>
              </a:solidFill>
              <a:latin typeface="Century Gothic"/>
              <a:cs typeface="Century Gothic"/>
            </a:endParaRPr>
          </a:p>
        </p:txBody>
      </p:sp>
      <p:sp>
        <p:nvSpPr>
          <p:cNvPr id="3" name="TextBox 2"/>
          <p:cNvSpPr txBox="1"/>
          <p:nvPr/>
        </p:nvSpPr>
        <p:spPr>
          <a:xfrm>
            <a:off x="304800" y="1752600"/>
            <a:ext cx="8686800" cy="646331"/>
          </a:xfrm>
          <a:prstGeom prst="rect">
            <a:avLst/>
          </a:prstGeom>
          <a:solidFill>
            <a:schemeClr val="bg2">
              <a:lumMod val="50000"/>
            </a:schemeClr>
          </a:solidFill>
        </p:spPr>
        <p:txBody>
          <a:bodyPr wrap="square" rtlCol="0">
            <a:spAutoFit/>
          </a:bodyPr>
          <a:lstStyle/>
          <a:p>
            <a:pPr algn="ctr"/>
            <a:r>
              <a:rPr lang="en-US" sz="3600" b="1" dirty="0" smtClean="0">
                <a:solidFill>
                  <a:srgbClr val="FFFFFF"/>
                </a:solidFill>
                <a:latin typeface="Tahoma"/>
                <a:cs typeface="Tahoma"/>
              </a:rPr>
              <a:t>By Examining Ourselves</a:t>
            </a:r>
            <a:endParaRPr lang="en-US" sz="3600" b="1" dirty="0">
              <a:solidFill>
                <a:srgbClr val="FFFFFF"/>
              </a:solidFill>
              <a:latin typeface="Tahoma"/>
              <a:cs typeface="Tahoma"/>
            </a:endParaRPr>
          </a:p>
        </p:txBody>
      </p:sp>
    </p:spTree>
    <p:extLst>
      <p:ext uri="{BB962C8B-B14F-4D97-AF65-F5344CB8AC3E}">
        <p14:creationId xmlns:p14="http://schemas.microsoft.com/office/powerpoint/2010/main" val="17528140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7421</TotalTime>
  <Words>482</Words>
  <Application>Microsoft Macintosh PowerPoint</Application>
  <PresentationFormat>On-screen Show (4:3)</PresentationFormat>
  <Paragraphs>54</Paragraphs>
  <Slides>11</Slides>
  <Notes>3</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Default Design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sundaysource.org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R. Bailey</dc:creator>
  <cp:lastModifiedBy>Zack Lee</cp:lastModifiedBy>
  <cp:revision>164</cp:revision>
  <cp:lastPrinted>2012-12-28T19:20:47Z</cp:lastPrinted>
  <dcterms:created xsi:type="dcterms:W3CDTF">2005-04-15T19:25:47Z</dcterms:created>
  <dcterms:modified xsi:type="dcterms:W3CDTF">2013-09-23T21:03:44Z</dcterms:modified>
</cp:coreProperties>
</file>