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49" r:id="rId2"/>
    <p:sldMasterId id="2147483650" r:id="rId3"/>
  </p:sldMasterIdLst>
  <p:sldIdLst>
    <p:sldId id="256" r:id="rId4"/>
    <p:sldId id="283" r:id="rId5"/>
    <p:sldId id="284" r:id="rId6"/>
    <p:sldId id="261" r:id="rId7"/>
    <p:sldId id="262" r:id="rId8"/>
    <p:sldId id="263" r:id="rId9"/>
    <p:sldId id="264" r:id="rId10"/>
    <p:sldId id="265" r:id="rId11"/>
    <p:sldId id="286" r:id="rId12"/>
    <p:sldId id="267" r:id="rId13"/>
    <p:sldId id="289" r:id="rId14"/>
    <p:sldId id="288" r:id="rId15"/>
    <p:sldId id="270" r:id="rId16"/>
    <p:sldId id="271" r:id="rId17"/>
    <p:sldId id="272" r:id="rId18"/>
    <p:sldId id="273" r:id="rId19"/>
    <p:sldId id="274" r:id="rId20"/>
    <p:sldId id="275" r:id="rId21"/>
    <p:sldId id="276" r:id="rId22"/>
    <p:sldId id="277" r:id="rId23"/>
    <p:sldId id="278" r:id="rId24"/>
    <p:sldId id="281" r:id="rId25"/>
    <p:sldId id="282"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charset="0"/>
        <a:cs typeface="ＭＳ Ｐゴシック" charset="0"/>
      </a:defRPr>
    </a:lvl1pPr>
    <a:lvl2pPr marL="457200" algn="l" rtl="0" fontAlgn="base">
      <a:spcBef>
        <a:spcPct val="0"/>
      </a:spcBef>
      <a:spcAft>
        <a:spcPct val="0"/>
      </a:spcAft>
      <a:defRPr sz="2400" kern="1200">
        <a:solidFill>
          <a:schemeClr val="tx1"/>
        </a:solidFill>
        <a:latin typeface="Arial" charset="0"/>
        <a:ea typeface="ＭＳ Ｐゴシック" charset="0"/>
        <a:cs typeface="ＭＳ Ｐゴシック" charset="0"/>
      </a:defRPr>
    </a:lvl2pPr>
    <a:lvl3pPr marL="914400" algn="l" rtl="0" fontAlgn="base">
      <a:spcBef>
        <a:spcPct val="0"/>
      </a:spcBef>
      <a:spcAft>
        <a:spcPct val="0"/>
      </a:spcAft>
      <a:defRPr sz="2400" kern="1200">
        <a:solidFill>
          <a:schemeClr val="tx1"/>
        </a:solidFill>
        <a:latin typeface="Arial" charset="0"/>
        <a:ea typeface="ＭＳ Ｐゴシック" charset="0"/>
        <a:cs typeface="ＭＳ Ｐゴシック" charset="0"/>
      </a:defRPr>
    </a:lvl3pPr>
    <a:lvl4pPr marL="1371600" algn="l" rtl="0" fontAlgn="base">
      <a:spcBef>
        <a:spcPct val="0"/>
      </a:spcBef>
      <a:spcAft>
        <a:spcPct val="0"/>
      </a:spcAft>
      <a:defRPr sz="2400" kern="1200">
        <a:solidFill>
          <a:schemeClr val="tx1"/>
        </a:solidFill>
        <a:latin typeface="Arial" charset="0"/>
        <a:ea typeface="ＭＳ Ｐゴシック" charset="0"/>
        <a:cs typeface="ＭＳ Ｐゴシック" charset="0"/>
      </a:defRPr>
    </a:lvl4pPr>
    <a:lvl5pPr marL="1828800" algn="l" rtl="0" fontAlgn="base">
      <a:spcBef>
        <a:spcPct val="0"/>
      </a:spcBef>
      <a:spcAft>
        <a:spcPct val="0"/>
      </a:spcAft>
      <a:defRPr sz="2400" kern="1200">
        <a:solidFill>
          <a:schemeClr val="tx1"/>
        </a:solidFill>
        <a:latin typeface="Arial" charset="0"/>
        <a:ea typeface="ＭＳ Ｐゴシック" charset="0"/>
        <a:cs typeface="ＭＳ Ｐゴシック" charset="0"/>
      </a:defRPr>
    </a:lvl5pPr>
    <a:lvl6pPr marL="2286000" algn="l" defTabSz="457200" rtl="0" eaLnBrk="1" latinLnBrk="0" hangingPunct="1">
      <a:defRPr sz="2400" kern="1200">
        <a:solidFill>
          <a:schemeClr val="tx1"/>
        </a:solidFill>
        <a:latin typeface="Arial" charset="0"/>
        <a:ea typeface="ＭＳ Ｐゴシック" charset="0"/>
        <a:cs typeface="ＭＳ Ｐゴシック" charset="0"/>
      </a:defRPr>
    </a:lvl6pPr>
    <a:lvl7pPr marL="2743200" algn="l" defTabSz="457200" rtl="0" eaLnBrk="1" latinLnBrk="0" hangingPunct="1">
      <a:defRPr sz="2400" kern="1200">
        <a:solidFill>
          <a:schemeClr val="tx1"/>
        </a:solidFill>
        <a:latin typeface="Arial" charset="0"/>
        <a:ea typeface="ＭＳ Ｐゴシック" charset="0"/>
        <a:cs typeface="ＭＳ Ｐゴシック" charset="0"/>
      </a:defRPr>
    </a:lvl7pPr>
    <a:lvl8pPr marL="3200400" algn="l" defTabSz="457200" rtl="0" eaLnBrk="1" latinLnBrk="0" hangingPunct="1">
      <a:defRPr sz="2400" kern="1200">
        <a:solidFill>
          <a:schemeClr val="tx1"/>
        </a:solidFill>
        <a:latin typeface="Arial" charset="0"/>
        <a:ea typeface="ＭＳ Ｐゴシック" charset="0"/>
        <a:cs typeface="ＭＳ Ｐゴシック" charset="0"/>
      </a:defRPr>
    </a:lvl8pPr>
    <a:lvl9pPr marL="3657600" algn="l" defTabSz="457200" rtl="0" eaLnBrk="1" latinLnBrk="0" hangingPunct="1">
      <a:defRPr sz="2400"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6666"/>
    <a:srgbClr val="000066"/>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704" y="24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Relationship Id="rId25" Type="http://schemas.openxmlformats.org/officeDocument/2006/relationships/slide" Target="slides/slide22.xml"/><Relationship Id="rId26" Type="http://schemas.openxmlformats.org/officeDocument/2006/relationships/slide" Target="slides/slide23.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Master" Target="slideMasters/slideMaster3.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2B7E099E-1551-B545-9D15-467761DAB025}" type="slidenum">
              <a:rPr lang="en-US"/>
              <a:pPr>
                <a:defRPr/>
              </a:pPr>
              <a:t>‹#›</a:t>
            </a:fld>
            <a:endParaRPr lang="en-US"/>
          </a:p>
        </p:txBody>
      </p:sp>
    </p:spTree>
    <p:extLst>
      <p:ext uri="{BB962C8B-B14F-4D97-AF65-F5344CB8AC3E}">
        <p14:creationId xmlns:p14="http://schemas.microsoft.com/office/powerpoint/2010/main" val="24500854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904F1939-3571-014F-A440-6E2AA953FB83}" type="slidenum">
              <a:rPr lang="en-US"/>
              <a:pPr>
                <a:defRPr/>
              </a:pPr>
              <a:t>‹#›</a:t>
            </a:fld>
            <a:endParaRPr lang="en-US"/>
          </a:p>
        </p:txBody>
      </p:sp>
    </p:spTree>
    <p:extLst>
      <p:ext uri="{BB962C8B-B14F-4D97-AF65-F5344CB8AC3E}">
        <p14:creationId xmlns:p14="http://schemas.microsoft.com/office/powerpoint/2010/main" val="3771950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45EEB5-0E69-7B4F-BD07-F31499427600}" type="slidenum">
              <a:rPr lang="en-US"/>
              <a:pPr/>
              <a:t>‹#›</a:t>
            </a:fld>
            <a:endParaRPr lang="en-US"/>
          </a:p>
        </p:txBody>
      </p:sp>
    </p:spTree>
    <p:extLst>
      <p:ext uri="{BB962C8B-B14F-4D97-AF65-F5344CB8AC3E}">
        <p14:creationId xmlns:p14="http://schemas.microsoft.com/office/powerpoint/2010/main" val="1527414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21595FF3-37E2-8644-A8AA-960164BE5C7D}" type="slidenum">
              <a:rPr lang="en-US"/>
              <a:pPr>
                <a:defRPr/>
              </a:pPr>
              <a:t>‹#›</a:t>
            </a:fld>
            <a:endParaRPr lang="en-US"/>
          </a:p>
        </p:txBody>
      </p:sp>
    </p:spTree>
    <p:extLst>
      <p:ext uri="{BB962C8B-B14F-4D97-AF65-F5344CB8AC3E}">
        <p14:creationId xmlns:p14="http://schemas.microsoft.com/office/powerpoint/2010/main" val="1595515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7E45EEB5-0E69-7B4F-BD07-F31499427600}" type="slidenum">
              <a:rPr lang="en-US"/>
              <a:pPr/>
              <a:t>‹#›</a:t>
            </a:fld>
            <a:endParaRPr lang="en-US"/>
          </a:p>
        </p:txBody>
      </p:sp>
    </p:spTree>
    <p:extLst>
      <p:ext uri="{BB962C8B-B14F-4D97-AF65-F5344CB8AC3E}">
        <p14:creationId xmlns:p14="http://schemas.microsoft.com/office/powerpoint/2010/main" val="433055153"/>
      </p:ext>
    </p:extLst>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 Id="rId3"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4" Type="http://schemas.openxmlformats.org/officeDocument/2006/relationships/image" Target="../media/image2.jpeg"/><Relationship Id="rId1" Type="http://schemas.openxmlformats.org/officeDocument/2006/relationships/slideLayout" Target="../slideLayouts/slideLayout2.xml"/><Relationship Id="rId2" Type="http://schemas.openxmlformats.org/officeDocument/2006/relationships/slideLayout" Target="../slideLayouts/slideLayout3.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4" Type="http://schemas.openxmlformats.org/officeDocument/2006/relationships/image" Target="../media/image3.jpeg"/><Relationship Id="rId1" Type="http://schemas.openxmlformats.org/officeDocument/2006/relationships/slideLayout" Target="../slideLayouts/slideLayout4.xml"/><Relationship Id="rId2"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5D1E276B-ACB5-994F-A794-29C82D51BBC0}" type="slidenum">
              <a:rPr lang="en-US"/>
              <a:pPr>
                <a:defRPr/>
              </a:pPr>
              <a:t>‹#›</a:t>
            </a:fld>
            <a:endParaRPr lang="en-US"/>
          </a:p>
        </p:txBody>
      </p:sp>
      <p:pic>
        <p:nvPicPr>
          <p:cNvPr id="1031" name="Picture 1" descr="Does God Just Want Me To Be Happy_std_t.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1" r:id="rId1"/>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mn-ea"/>
          <a:cs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4099"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100"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4101"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4102"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32E0DD86-5C08-034A-A912-8ED238FA0D58}" type="slidenum">
              <a:rPr lang="en-US"/>
              <a:pPr>
                <a:defRPr/>
              </a:pPr>
              <a:t>‹#›</a:t>
            </a:fld>
            <a:endParaRPr lang="en-US"/>
          </a:p>
        </p:txBody>
      </p:sp>
      <p:pic>
        <p:nvPicPr>
          <p:cNvPr id="3079" name="Picture 1" descr="Does God Just Want Me To Be Happy_std_c.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2" r:id="rId1"/>
    <p:sldLayoutId id="2147483655" r:id="rId2"/>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mn-ea"/>
          <a:cs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5363"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5364"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defRPr sz="1400">
                <a:cs typeface="+mn-cs"/>
              </a:defRPr>
            </a:lvl1pPr>
          </a:lstStyle>
          <a:p>
            <a:pPr>
              <a:defRPr/>
            </a:pPr>
            <a:endParaRPr lang="en-US"/>
          </a:p>
        </p:txBody>
      </p:sp>
      <p:sp>
        <p:nvSpPr>
          <p:cNvPr id="15365"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ctr">
              <a:defRPr sz="1400">
                <a:cs typeface="+mn-cs"/>
              </a:defRPr>
            </a:lvl1pPr>
          </a:lstStyle>
          <a:p>
            <a:pPr>
              <a:defRPr/>
            </a:pPr>
            <a:endParaRPr lang="en-US"/>
          </a:p>
        </p:txBody>
      </p:sp>
      <p:sp>
        <p:nvSpPr>
          <p:cNvPr id="15366"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lvl1pPr algn="r">
              <a:defRPr sz="1400">
                <a:cs typeface="+mn-cs"/>
              </a:defRPr>
            </a:lvl1pPr>
          </a:lstStyle>
          <a:p>
            <a:pPr>
              <a:defRPr/>
            </a:pPr>
            <a:fld id="{742C9C18-3A93-CD48-B1A7-FCAAF8875E38}" type="slidenum">
              <a:rPr lang="en-US"/>
              <a:pPr>
                <a:defRPr/>
              </a:pPr>
              <a:t>‹#›</a:t>
            </a:fld>
            <a:endParaRPr lang="en-US"/>
          </a:p>
        </p:txBody>
      </p:sp>
      <p:pic>
        <p:nvPicPr>
          <p:cNvPr id="5127" name="Picture 1" descr="Does God Just Want Me To Be Happy_std_cb.jpg"/>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653" r:id="rId1"/>
    <p:sldLayoutId id="2147483654" r:id="rId2"/>
  </p:sldLayoutIdLst>
  <p:txStyles>
    <p:titleStyle>
      <a:lvl1pPr algn="ctr" rtl="0" eaLnBrk="0" fontAlgn="base" hangingPunct="0">
        <a:spcBef>
          <a:spcPct val="0"/>
        </a:spcBef>
        <a:spcAft>
          <a:spcPct val="0"/>
        </a:spcAft>
        <a:defRPr sz="4400">
          <a:solidFill>
            <a:schemeClr val="tx2"/>
          </a:solidFill>
          <a:latin typeface="+mj-lt"/>
          <a:ea typeface="+mj-ea"/>
          <a:cs typeface="ＭＳ Ｐゴシック" charset="0"/>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ＭＳ Ｐゴシック" charset="0"/>
        </a:defRPr>
      </a:lvl1pPr>
      <a:lvl2pPr marL="742950" indent="-285750" algn="l" rtl="0" eaLnBrk="0" fontAlgn="base" hangingPunct="0">
        <a:spcBef>
          <a:spcPct val="20000"/>
        </a:spcBef>
        <a:spcAft>
          <a:spcPct val="0"/>
        </a:spcAft>
        <a:buChar char="–"/>
        <a:defRPr sz="2800">
          <a:solidFill>
            <a:schemeClr val="tx1"/>
          </a:solidFill>
          <a:latin typeface="+mn-lt"/>
          <a:ea typeface="+mn-ea"/>
          <a:cs typeface="ＭＳ Ｐゴシック" charset="0"/>
        </a:defRPr>
      </a:lvl2pPr>
      <a:lvl3pPr marL="1143000" indent="-228600" algn="l" rtl="0" eaLnBrk="0" fontAlgn="base" hangingPunct="0">
        <a:spcBef>
          <a:spcPct val="20000"/>
        </a:spcBef>
        <a:spcAft>
          <a:spcPct val="0"/>
        </a:spcAft>
        <a:buChar char="•"/>
        <a:defRPr sz="2400">
          <a:solidFill>
            <a:schemeClr val="tx1"/>
          </a:solidFill>
          <a:latin typeface="+mn-lt"/>
          <a:ea typeface="+mn-ea"/>
          <a:cs typeface="ＭＳ Ｐゴシック" charset="0"/>
        </a:defRPr>
      </a:lvl3pPr>
      <a:lvl4pPr marL="1600200" indent="-228600" algn="l" rtl="0" eaLnBrk="0" fontAlgn="base" hangingPunct="0">
        <a:spcBef>
          <a:spcPct val="20000"/>
        </a:spcBef>
        <a:spcAft>
          <a:spcPct val="0"/>
        </a:spcAft>
        <a:buChar char="–"/>
        <a:defRPr sz="2000">
          <a:solidFill>
            <a:schemeClr val="tx1"/>
          </a:solidFill>
          <a:latin typeface="+mn-lt"/>
          <a:ea typeface="+mn-ea"/>
          <a:cs typeface="ＭＳ Ｐゴシック" charset="0"/>
        </a:defRPr>
      </a:lvl4pPr>
      <a:lvl5pPr marL="2057400" indent="-228600" algn="l" rtl="0" eaLnBrk="0" fontAlgn="base" hangingPunct="0">
        <a:spcBef>
          <a:spcPct val="20000"/>
        </a:spcBef>
        <a:spcAft>
          <a:spcPct val="0"/>
        </a:spcAft>
        <a:buChar char="»"/>
        <a:defRPr sz="2000">
          <a:solidFill>
            <a:schemeClr val="tx1"/>
          </a:solidFill>
          <a:latin typeface="+mn-lt"/>
          <a:ea typeface="+mn-ea"/>
          <a:cs typeface="ＭＳ Ｐゴシック" charset="0"/>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4.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idx="1"/>
          </p:nvPr>
        </p:nvSpPr>
        <p:spPr>
          <a:xfrm>
            <a:off x="457200" y="990600"/>
            <a:ext cx="8229600" cy="1219200"/>
          </a:xfrm>
        </p:spPr>
        <p:txBody>
          <a:bodyPr/>
          <a:lstStyle/>
          <a:p>
            <a:pPr marL="742950" indent="-742950">
              <a:buFont typeface="+mj-lt"/>
              <a:buAutoNum type="arabicPeriod" startAt="2"/>
            </a:pPr>
            <a:r>
              <a:rPr lang="en-US" sz="3600" b="1" dirty="0" smtClean="0">
                <a:solidFill>
                  <a:schemeClr val="bg1"/>
                </a:solidFill>
                <a:latin typeface="Tahoma"/>
                <a:cs typeface="Tahoma"/>
              </a:rPr>
              <a:t>Our happiness should not be a guide on how to live our lives</a:t>
            </a:r>
          </a:p>
        </p:txBody>
      </p:sp>
      <p:sp>
        <p:nvSpPr>
          <p:cNvPr id="4" name="Rectangle 3"/>
          <p:cNvSpPr/>
          <p:nvPr/>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1" fontAlgn="base" latinLnBrk="0" hangingPunct="1">
              <a:lnSpc>
                <a:spcPct val="100000"/>
              </a:lnSpc>
              <a:spcBef>
                <a:spcPct val="0"/>
              </a:spcBef>
              <a:spcAft>
                <a:spcPct val="0"/>
              </a:spcAft>
              <a:buClrTx/>
              <a:buSzTx/>
              <a:buFontTx/>
              <a:buNone/>
              <a:tabLst/>
            </a:pPr>
            <a:endParaRPr kumimoji="0" lang="en-US" sz="2400" b="0" i="0" u="none" strike="noStrike" cap="none" normalizeH="0" baseline="0">
              <a:ln>
                <a:noFill/>
              </a:ln>
              <a:solidFill>
                <a:srgbClr val="000000"/>
              </a:solidFill>
              <a:effectLst/>
              <a:latin typeface="Arial" charset="0"/>
              <a:ea typeface="ＭＳ Ｐゴシック" charset="0"/>
            </a:endParaRPr>
          </a:p>
        </p:txBody>
      </p:sp>
      <p:pic>
        <p:nvPicPr>
          <p:cNvPr id="5" name="Picture 4"/>
          <p:cNvPicPr>
            <a:picLocks noChangeAspect="1"/>
          </p:cNvPicPr>
          <p:nvPr/>
        </p:nvPicPr>
        <p:blipFill>
          <a:blip r:embed="rId2"/>
          <a:stretch>
            <a:fillRect/>
          </a:stretch>
        </p:blipFill>
        <p:spPr>
          <a:xfrm>
            <a:off x="1320800" y="736600"/>
            <a:ext cx="6502400" cy="5372100"/>
          </a:xfrm>
          <a:prstGeom prst="rect">
            <a:avLst/>
          </a:prstGeom>
        </p:spPr>
      </p:pic>
    </p:spTree>
    <p:extLst>
      <p:ext uri="{BB962C8B-B14F-4D97-AF65-F5344CB8AC3E}">
        <p14:creationId xmlns:p14="http://schemas.microsoft.com/office/powerpoint/2010/main" val="1054483476"/>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0" presetClass="entr" presetSubtype="0" fill="hold" nodeType="clickEffect">
                                  <p:stCondLst>
                                    <p:cond delay="0"/>
                                  </p:stCondLst>
                                  <p:childTnLst>
                                    <p:set>
                                      <p:cBhvr>
                                        <p:cTn id="6" dur="1" fill="hold">
                                          <p:stCondLst>
                                            <p:cond delay="0"/>
                                          </p:stCondLst>
                                        </p:cTn>
                                        <p:tgtEl>
                                          <p:spTgt spid="3099">
                                            <p:txEl>
                                              <p:pRg st="0" end="0"/>
                                            </p:txEl>
                                          </p:spTgt>
                                        </p:tgtEl>
                                        <p:attrNameLst>
                                          <p:attrName>style.visibility</p:attrName>
                                        </p:attrNameLst>
                                      </p:cBhvr>
                                      <p:to>
                                        <p:strVal val="visible"/>
                                      </p:to>
                                    </p:set>
                                    <p:animEffect transition="in" filter="wedge">
                                      <p:cBhvr>
                                        <p:cTn id="7" dur="800"/>
                                        <p:tgtEl>
                                          <p:spTgt spid="309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idx="1"/>
          </p:nvPr>
        </p:nvSpPr>
        <p:spPr>
          <a:xfrm>
            <a:off x="457200" y="990600"/>
            <a:ext cx="8229600" cy="1219200"/>
          </a:xfrm>
        </p:spPr>
        <p:txBody>
          <a:bodyPr/>
          <a:lstStyle/>
          <a:p>
            <a:pPr marL="742950" indent="-742950">
              <a:buFont typeface="+mj-lt"/>
              <a:buAutoNum type="arabicPeriod" startAt="2"/>
            </a:pPr>
            <a:r>
              <a:rPr lang="en-US" sz="3600" b="1" dirty="0" smtClean="0">
                <a:solidFill>
                  <a:srgbClr val="000000"/>
                </a:solidFill>
                <a:latin typeface="Tahoma"/>
                <a:cs typeface="Tahoma"/>
              </a:rPr>
              <a:t>Our happiness should not be a guide on how to live our lives</a:t>
            </a:r>
          </a:p>
        </p:txBody>
      </p:sp>
      <p:sp>
        <p:nvSpPr>
          <p:cNvPr id="2" name="TextBox 1"/>
          <p:cNvSpPr txBox="1"/>
          <p:nvPr/>
        </p:nvSpPr>
        <p:spPr>
          <a:xfrm>
            <a:off x="1828800" y="2819400"/>
            <a:ext cx="6172200"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Arial"/>
              <a:buChar char="•"/>
            </a:pPr>
            <a:r>
              <a:rPr lang="en-US" sz="2800" dirty="0" smtClean="0">
                <a:solidFill>
                  <a:schemeClr val="tx1"/>
                </a:solidFill>
                <a:latin typeface="Calibri"/>
                <a:cs typeface="Calibri"/>
              </a:rPr>
              <a:t>When we make happiness our highest pursuit we will always wind up empty</a:t>
            </a:r>
            <a:endParaRPr lang="en-US" sz="2800" dirty="0">
              <a:solidFill>
                <a:schemeClr val="tx1"/>
              </a:solidFill>
              <a:latin typeface="Calibri"/>
              <a:cs typeface="Calibri"/>
            </a:endParaRPr>
          </a:p>
        </p:txBody>
      </p:sp>
    </p:spTree>
    <p:extLst>
      <p:ext uri="{BB962C8B-B14F-4D97-AF65-F5344CB8AC3E}">
        <p14:creationId xmlns:p14="http://schemas.microsoft.com/office/powerpoint/2010/main" val="3190159976"/>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idx="1"/>
          </p:nvPr>
        </p:nvSpPr>
        <p:spPr>
          <a:xfrm>
            <a:off x="457200" y="762000"/>
            <a:ext cx="8229600" cy="1219200"/>
          </a:xfrm>
        </p:spPr>
        <p:txBody>
          <a:bodyPr/>
          <a:lstStyle/>
          <a:p>
            <a:pPr marL="742950" indent="-742950">
              <a:buFont typeface="+mj-lt"/>
              <a:buAutoNum type="arabicPeriod" startAt="3"/>
            </a:pPr>
            <a:r>
              <a:rPr lang="en-US" sz="3600" b="1" dirty="0" smtClean="0">
                <a:solidFill>
                  <a:srgbClr val="000000"/>
                </a:solidFill>
                <a:latin typeface="Tahoma"/>
                <a:cs typeface="Tahoma"/>
              </a:rPr>
              <a:t>God wants more for us than just to be happy</a:t>
            </a:r>
          </a:p>
        </p:txBody>
      </p:sp>
    </p:spTree>
    <p:extLst>
      <p:ext uri="{BB962C8B-B14F-4D97-AF65-F5344CB8AC3E}">
        <p14:creationId xmlns:p14="http://schemas.microsoft.com/office/powerpoint/2010/main" val="1669540155"/>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52400" y="2133600"/>
            <a:ext cx="8991600" cy="1752600"/>
          </a:xfrm>
        </p:spPr>
        <p:txBody>
          <a:bodyPr/>
          <a:lstStyle/>
          <a:p>
            <a:r>
              <a:rPr lang="en-US" b="1" dirty="0" smtClean="0">
                <a:solidFill>
                  <a:srgbClr val="000000"/>
                </a:solidFill>
                <a:latin typeface="Tahoma"/>
                <a:cs typeface="Tahoma"/>
              </a:rPr>
              <a:t>“He </a:t>
            </a:r>
            <a:r>
              <a:rPr lang="en-US" b="1" dirty="0">
                <a:solidFill>
                  <a:srgbClr val="000000"/>
                </a:solidFill>
                <a:latin typeface="Tahoma"/>
                <a:cs typeface="Tahoma"/>
              </a:rPr>
              <a:t>has told you, O man, what is good;</a:t>
            </a:r>
          </a:p>
          <a:p>
            <a:r>
              <a:rPr lang="en-US" b="1" dirty="0">
                <a:solidFill>
                  <a:srgbClr val="000000"/>
                </a:solidFill>
                <a:latin typeface="Tahoma"/>
                <a:cs typeface="Tahoma"/>
              </a:rPr>
              <a:t>and what does the Lord require of you</a:t>
            </a:r>
          </a:p>
          <a:p>
            <a:r>
              <a:rPr lang="en-US" b="1" dirty="0">
                <a:solidFill>
                  <a:srgbClr val="000000"/>
                </a:solidFill>
                <a:latin typeface="Tahoma"/>
                <a:cs typeface="Tahoma"/>
              </a:rPr>
              <a:t>but to do justice, and to love kindness,</a:t>
            </a:r>
          </a:p>
          <a:p>
            <a:r>
              <a:rPr lang="en-US" b="1" dirty="0">
                <a:solidFill>
                  <a:srgbClr val="000000"/>
                </a:solidFill>
                <a:latin typeface="Tahoma"/>
                <a:cs typeface="Tahoma"/>
              </a:rPr>
              <a:t>and to walk humbly with your God</a:t>
            </a:r>
            <a:r>
              <a:rPr lang="en-US" b="1" dirty="0" smtClean="0">
                <a:solidFill>
                  <a:srgbClr val="000000"/>
                </a:solidFill>
                <a:latin typeface="Tahoma"/>
                <a:cs typeface="Tahoma"/>
              </a:rPr>
              <a:t>?”</a:t>
            </a:r>
          </a:p>
          <a:p>
            <a:r>
              <a:rPr lang="en-US" b="1" dirty="0" smtClean="0">
                <a:solidFill>
                  <a:srgbClr val="000000"/>
                </a:solidFill>
                <a:latin typeface="Tahoma"/>
                <a:cs typeface="Tahoma"/>
              </a:rPr>
              <a:t>Micah 6:8</a:t>
            </a:r>
            <a:endParaRPr lang="en-US" b="1" dirty="0">
              <a:solidFill>
                <a:srgbClr val="000000"/>
              </a:solidFill>
              <a:latin typeface="Tahoma"/>
              <a:cs typeface="Tahoma"/>
            </a:endParaRPr>
          </a:p>
        </p:txBody>
      </p:sp>
    </p:spTree>
    <p:extLst>
      <p:ext uri="{BB962C8B-B14F-4D97-AF65-F5344CB8AC3E}">
        <p14:creationId xmlns:p14="http://schemas.microsoft.com/office/powerpoint/2010/main" val="334925467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52400" y="1600200"/>
            <a:ext cx="8991600" cy="1752600"/>
          </a:xfrm>
        </p:spPr>
        <p:txBody>
          <a:bodyPr/>
          <a:lstStyle/>
          <a:p>
            <a:r>
              <a:rPr lang="en-US" b="1" dirty="0">
                <a:solidFill>
                  <a:srgbClr val="000000"/>
                </a:solidFill>
                <a:latin typeface="Tahoma"/>
                <a:cs typeface="Tahoma"/>
              </a:rPr>
              <a:t>“Teacher, which is the great commandment in the Law?” And he said to him, “You shall love the Lord your God with all your heart and with all your soul and with all your mind. This is the great and first commandment. And a second is like it: You shall love your neighbor as yourself. On these two commandments depend all the Law and the Prophets.</a:t>
            </a:r>
            <a:r>
              <a:rPr lang="en-US" b="1" dirty="0" smtClean="0">
                <a:solidFill>
                  <a:srgbClr val="000000"/>
                </a:solidFill>
                <a:latin typeface="Tahoma"/>
                <a:cs typeface="Tahoma"/>
              </a:rPr>
              <a:t>”</a:t>
            </a:r>
          </a:p>
          <a:p>
            <a:r>
              <a:rPr lang="en-US" b="1" dirty="0" smtClean="0">
                <a:solidFill>
                  <a:srgbClr val="000000"/>
                </a:solidFill>
                <a:latin typeface="Tahoma"/>
                <a:cs typeface="Tahoma"/>
              </a:rPr>
              <a:t>Matthew 22:36-40</a:t>
            </a:r>
            <a:endParaRPr lang="en-US" b="1" dirty="0">
              <a:solidFill>
                <a:srgbClr val="000000"/>
              </a:solidFill>
              <a:latin typeface="Tahoma"/>
              <a:cs typeface="Tahoma"/>
            </a:endParaRPr>
          </a:p>
        </p:txBody>
      </p:sp>
    </p:spTree>
    <p:extLst>
      <p:ext uri="{BB962C8B-B14F-4D97-AF65-F5344CB8AC3E}">
        <p14:creationId xmlns:p14="http://schemas.microsoft.com/office/powerpoint/2010/main" val="67378481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31838" y="1905000"/>
            <a:ext cx="8991600" cy="1752600"/>
          </a:xfrm>
        </p:spPr>
        <p:txBody>
          <a:bodyPr/>
          <a:lstStyle/>
          <a:p>
            <a:r>
              <a:rPr lang="en-US" b="1" dirty="0" smtClean="0">
                <a:solidFill>
                  <a:srgbClr val="000000"/>
                </a:solidFill>
                <a:latin typeface="Tahoma"/>
                <a:cs typeface="Tahoma"/>
              </a:rPr>
              <a:t>“Then </a:t>
            </a:r>
            <a:r>
              <a:rPr lang="en-US" b="1" dirty="0">
                <a:solidFill>
                  <a:srgbClr val="000000"/>
                </a:solidFill>
                <a:latin typeface="Tahoma"/>
                <a:cs typeface="Tahoma"/>
              </a:rPr>
              <a:t>they said to him, “What must we do, to be doing the works of God?” Jesus answered them, “This is the work of God, that you believe in him whom he has sent.</a:t>
            </a:r>
            <a:r>
              <a:rPr lang="en-US" b="1" dirty="0" smtClean="0">
                <a:solidFill>
                  <a:srgbClr val="000000"/>
                </a:solidFill>
                <a:latin typeface="Tahoma"/>
                <a:cs typeface="Tahoma"/>
              </a:rPr>
              <a:t>”</a:t>
            </a:r>
          </a:p>
          <a:p>
            <a:r>
              <a:rPr lang="en-US" b="1" dirty="0" smtClean="0">
                <a:solidFill>
                  <a:srgbClr val="000000"/>
                </a:solidFill>
                <a:latin typeface="Tahoma"/>
                <a:cs typeface="Tahoma"/>
              </a:rPr>
              <a:t>John 6:28-29</a:t>
            </a:r>
            <a:endParaRPr lang="en-US" b="1" dirty="0">
              <a:solidFill>
                <a:srgbClr val="000000"/>
              </a:solidFill>
              <a:latin typeface="Tahoma"/>
              <a:cs typeface="Tahoma"/>
            </a:endParaRPr>
          </a:p>
        </p:txBody>
      </p:sp>
    </p:spTree>
    <p:extLst>
      <p:ext uri="{BB962C8B-B14F-4D97-AF65-F5344CB8AC3E}">
        <p14:creationId xmlns:p14="http://schemas.microsoft.com/office/powerpoint/2010/main" val="48556430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31838" y="1905000"/>
            <a:ext cx="8991600" cy="1752600"/>
          </a:xfrm>
        </p:spPr>
        <p:txBody>
          <a:bodyPr/>
          <a:lstStyle/>
          <a:p>
            <a:r>
              <a:rPr lang="en-US" b="1" dirty="0" smtClean="0">
                <a:solidFill>
                  <a:srgbClr val="000000"/>
                </a:solidFill>
                <a:latin typeface="Tahoma"/>
                <a:cs typeface="Tahoma"/>
              </a:rPr>
              <a:t>“For </a:t>
            </a:r>
            <a:r>
              <a:rPr lang="en-US" b="1" dirty="0">
                <a:solidFill>
                  <a:srgbClr val="000000"/>
                </a:solidFill>
                <a:latin typeface="Tahoma"/>
                <a:cs typeface="Tahoma"/>
              </a:rPr>
              <a:t>this is the will of God, your sanctification: that you abstain from sexual immorality</a:t>
            </a:r>
            <a:r>
              <a:rPr lang="en-US" b="1" dirty="0" smtClean="0">
                <a:solidFill>
                  <a:srgbClr val="000000"/>
                </a:solidFill>
                <a:latin typeface="Tahoma"/>
                <a:cs typeface="Tahoma"/>
              </a:rPr>
              <a:t>;”</a:t>
            </a:r>
          </a:p>
          <a:p>
            <a:r>
              <a:rPr lang="en-US" b="1" dirty="0" smtClean="0">
                <a:solidFill>
                  <a:srgbClr val="000000"/>
                </a:solidFill>
                <a:latin typeface="Tahoma"/>
                <a:cs typeface="Tahoma"/>
              </a:rPr>
              <a:t>1 Thessalonians 4:3</a:t>
            </a:r>
            <a:endParaRPr lang="en-US" b="1" dirty="0">
              <a:solidFill>
                <a:srgbClr val="000000"/>
              </a:solidFill>
              <a:latin typeface="Tahoma"/>
              <a:cs typeface="Tahoma"/>
            </a:endParaRPr>
          </a:p>
        </p:txBody>
      </p:sp>
    </p:spTree>
    <p:extLst>
      <p:ext uri="{BB962C8B-B14F-4D97-AF65-F5344CB8AC3E}">
        <p14:creationId xmlns:p14="http://schemas.microsoft.com/office/powerpoint/2010/main" val="32576152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31838" y="1905000"/>
            <a:ext cx="8991600" cy="1752600"/>
          </a:xfrm>
        </p:spPr>
        <p:txBody>
          <a:bodyPr/>
          <a:lstStyle/>
          <a:p>
            <a:r>
              <a:rPr lang="en-US" b="1" dirty="0" smtClean="0">
                <a:solidFill>
                  <a:srgbClr val="000000"/>
                </a:solidFill>
                <a:latin typeface="Tahoma"/>
                <a:cs typeface="Tahoma"/>
              </a:rPr>
              <a:t>“give </a:t>
            </a:r>
            <a:r>
              <a:rPr lang="en-US" b="1" dirty="0">
                <a:solidFill>
                  <a:srgbClr val="000000"/>
                </a:solidFill>
                <a:latin typeface="Tahoma"/>
                <a:cs typeface="Tahoma"/>
              </a:rPr>
              <a:t>thanks in all circumstances; for this is the will of God in Christ Jesus for you</a:t>
            </a:r>
            <a:r>
              <a:rPr lang="en-US" b="1" dirty="0" smtClean="0">
                <a:solidFill>
                  <a:srgbClr val="000000"/>
                </a:solidFill>
                <a:latin typeface="Tahoma"/>
                <a:cs typeface="Tahoma"/>
              </a:rPr>
              <a:t>.”</a:t>
            </a:r>
          </a:p>
          <a:p>
            <a:r>
              <a:rPr lang="en-US" b="1" dirty="0" smtClean="0">
                <a:solidFill>
                  <a:srgbClr val="000000"/>
                </a:solidFill>
                <a:latin typeface="Tahoma"/>
                <a:cs typeface="Tahoma"/>
              </a:rPr>
              <a:t>1 Thessalonians 5:18</a:t>
            </a:r>
            <a:endParaRPr lang="en-US" b="1" dirty="0">
              <a:solidFill>
                <a:srgbClr val="000000"/>
              </a:solidFill>
              <a:latin typeface="Tahoma"/>
              <a:cs typeface="Tahoma"/>
            </a:endParaRPr>
          </a:p>
        </p:txBody>
      </p:sp>
    </p:spTree>
    <p:extLst>
      <p:ext uri="{BB962C8B-B14F-4D97-AF65-F5344CB8AC3E}">
        <p14:creationId xmlns:p14="http://schemas.microsoft.com/office/powerpoint/2010/main" val="408265747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31838" y="1905000"/>
            <a:ext cx="8991600" cy="1752600"/>
          </a:xfrm>
        </p:spPr>
        <p:txBody>
          <a:bodyPr/>
          <a:lstStyle/>
          <a:p>
            <a:r>
              <a:rPr lang="en-US" b="1" dirty="0" smtClean="0">
                <a:solidFill>
                  <a:srgbClr val="000000"/>
                </a:solidFill>
                <a:latin typeface="Tahoma"/>
                <a:cs typeface="Tahoma"/>
              </a:rPr>
              <a:t>“This </a:t>
            </a:r>
            <a:r>
              <a:rPr lang="en-US" b="1" dirty="0">
                <a:solidFill>
                  <a:srgbClr val="000000"/>
                </a:solidFill>
                <a:latin typeface="Tahoma"/>
                <a:cs typeface="Tahoma"/>
              </a:rPr>
              <a:t>is good, and it is pleasing in the sight of God our Savior, who desires all people to be saved and to come to the knowledge of the truth</a:t>
            </a:r>
            <a:r>
              <a:rPr lang="en-US" b="1" dirty="0" smtClean="0">
                <a:solidFill>
                  <a:srgbClr val="000000"/>
                </a:solidFill>
                <a:latin typeface="Tahoma"/>
                <a:cs typeface="Tahoma"/>
              </a:rPr>
              <a:t>.”</a:t>
            </a:r>
          </a:p>
          <a:p>
            <a:r>
              <a:rPr lang="en-US" b="1" dirty="0" smtClean="0">
                <a:solidFill>
                  <a:srgbClr val="000000"/>
                </a:solidFill>
                <a:latin typeface="Tahoma"/>
                <a:cs typeface="Tahoma"/>
              </a:rPr>
              <a:t>1 Timothy 2:4</a:t>
            </a:r>
            <a:endParaRPr lang="en-US" b="1" dirty="0">
              <a:solidFill>
                <a:srgbClr val="000000"/>
              </a:solidFill>
              <a:latin typeface="Tahoma"/>
              <a:cs typeface="Tahoma"/>
            </a:endParaRPr>
          </a:p>
        </p:txBody>
      </p:sp>
    </p:spTree>
    <p:extLst>
      <p:ext uri="{BB962C8B-B14F-4D97-AF65-F5344CB8AC3E}">
        <p14:creationId xmlns:p14="http://schemas.microsoft.com/office/powerpoint/2010/main" val="42221589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31838" y="1905000"/>
            <a:ext cx="8991600" cy="1752600"/>
          </a:xfrm>
        </p:spPr>
        <p:txBody>
          <a:bodyPr/>
          <a:lstStyle/>
          <a:p>
            <a:r>
              <a:rPr lang="en-US" b="1" dirty="0" smtClean="0">
                <a:solidFill>
                  <a:srgbClr val="000000"/>
                </a:solidFill>
                <a:latin typeface="Tahoma"/>
                <a:cs typeface="Tahoma"/>
              </a:rPr>
              <a:t>“</a:t>
            </a:r>
            <a:r>
              <a:rPr lang="en-US" b="1" dirty="0">
                <a:solidFill>
                  <a:srgbClr val="000000"/>
                </a:solidFill>
                <a:latin typeface="Tahoma"/>
                <a:cs typeface="Tahoma"/>
              </a:rPr>
              <a:t>As obedient children, do not be conformed to the passions of your former ignorance, but as he who called you is holy, you also be holy in all your conduct, since it is written, “You shall be holy, for I am holy.</a:t>
            </a:r>
            <a:r>
              <a:rPr lang="en-US" b="1" dirty="0" smtClean="0">
                <a:solidFill>
                  <a:srgbClr val="000000"/>
                </a:solidFill>
                <a:latin typeface="Tahoma"/>
                <a:cs typeface="Tahoma"/>
              </a:rPr>
              <a:t>”</a:t>
            </a:r>
          </a:p>
          <a:p>
            <a:r>
              <a:rPr lang="en-US" b="1" dirty="0" smtClean="0">
                <a:solidFill>
                  <a:srgbClr val="000000"/>
                </a:solidFill>
                <a:latin typeface="Tahoma"/>
                <a:cs typeface="Tahoma"/>
              </a:rPr>
              <a:t>1 Peter 1:14-16</a:t>
            </a:r>
            <a:endParaRPr lang="en-US" b="1" dirty="0">
              <a:solidFill>
                <a:srgbClr val="000000"/>
              </a:solidFill>
              <a:latin typeface="Tahoma"/>
              <a:cs typeface="Tahoma"/>
            </a:endParaRPr>
          </a:p>
        </p:txBody>
      </p:sp>
    </p:spTree>
    <p:extLst>
      <p:ext uri="{BB962C8B-B14F-4D97-AF65-F5344CB8AC3E}">
        <p14:creationId xmlns:p14="http://schemas.microsoft.com/office/powerpoint/2010/main" val="1962475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type="subTitle" idx="1"/>
          </p:nvPr>
        </p:nvSpPr>
        <p:spPr>
          <a:xfrm>
            <a:off x="685800" y="152400"/>
            <a:ext cx="8001000" cy="1143000"/>
          </a:xfrm>
        </p:spPr>
        <p:txBody>
          <a:bodyPr/>
          <a:lstStyle/>
          <a:p>
            <a:endParaRPr lang="en-US" sz="5400" b="1" dirty="0" smtClean="0">
              <a:latin typeface="Tahoma"/>
              <a:cs typeface="Tahoma"/>
            </a:endParaRPr>
          </a:p>
          <a:p>
            <a:r>
              <a:rPr lang="en-US" sz="5400" b="1" dirty="0" smtClean="0">
                <a:latin typeface="Tahoma"/>
                <a:cs typeface="Tahoma"/>
              </a:rPr>
              <a:t>“God Just Wants Me To Be Happy”</a:t>
            </a:r>
            <a:endParaRPr lang="en-US" sz="5400" b="1" dirty="0">
              <a:latin typeface="Tahoma"/>
              <a:cs typeface="Tahoma"/>
            </a:endParaRPr>
          </a:p>
        </p:txBody>
      </p:sp>
      <p:sp>
        <p:nvSpPr>
          <p:cNvPr id="2" name="TextBox 1"/>
          <p:cNvSpPr txBox="1"/>
          <p:nvPr/>
        </p:nvSpPr>
        <p:spPr>
          <a:xfrm>
            <a:off x="533400" y="2895600"/>
            <a:ext cx="8001000" cy="156966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Arial"/>
              <a:buChar char="•"/>
            </a:pPr>
            <a:r>
              <a:rPr lang="en-US" sz="2400" dirty="0" smtClean="0">
                <a:latin typeface="Calibri"/>
                <a:cs typeface="Calibri"/>
              </a:rPr>
              <a:t>This </a:t>
            </a:r>
            <a:r>
              <a:rPr lang="en-US" dirty="0" smtClean="0">
                <a:latin typeface="Calibri"/>
                <a:cs typeface="Calibri"/>
              </a:rPr>
              <a:t>myth </a:t>
            </a:r>
            <a:r>
              <a:rPr lang="en-US" sz="2400" dirty="0" smtClean="0">
                <a:latin typeface="Calibri"/>
                <a:cs typeface="Calibri"/>
              </a:rPr>
              <a:t>is </a:t>
            </a:r>
            <a:r>
              <a:rPr lang="en-US" sz="2400" dirty="0" smtClean="0">
                <a:latin typeface="Calibri"/>
                <a:cs typeface="Calibri"/>
              </a:rPr>
              <a:t>more about what we want than what God wants</a:t>
            </a:r>
          </a:p>
          <a:p>
            <a:pPr marL="285750" indent="-285750">
              <a:buFont typeface="Arial"/>
              <a:buChar char="•"/>
            </a:pPr>
            <a:r>
              <a:rPr lang="en-US" sz="2400" dirty="0" smtClean="0">
                <a:latin typeface="Calibri"/>
                <a:cs typeface="Calibri"/>
              </a:rPr>
              <a:t>This myth is another way of saying “I’m going to do what I want to do.”</a:t>
            </a:r>
            <a:endParaRPr lang="en-US" sz="2400" dirty="0">
              <a:latin typeface="Calibri"/>
              <a:cs typeface="Calibri"/>
            </a:endParaRPr>
          </a:p>
        </p:txBody>
      </p:sp>
    </p:spTree>
    <p:extLst>
      <p:ext uri="{BB962C8B-B14F-4D97-AF65-F5344CB8AC3E}">
        <p14:creationId xmlns:p14="http://schemas.microsoft.com/office/powerpoint/2010/main" val="599518198"/>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xmlns:p14="http://schemas.microsoft.com/office/powerpoint/2010/main" spd="slow">
        <p:split orient="vert"/>
      </p:transition>
    </mc:Fallback>
  </mc:AlternateContent>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dissolve">
                                      <p:cBhvr>
                                        <p:cTn id="7" dur="500"/>
                                        <p:tgtEl>
                                          <p:spTgt spid="2"/>
                                        </p:tgtEl>
                                      </p:cBhvr>
                                    </p:animEffect>
                                  </p:childTnLst>
                                </p:cTn>
                              </p:par>
                              <p:par>
                                <p:cTn id="8" presetID="12" presetClass="entr" presetSubtype="4"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 calcmode="lin" valueType="num">
                                      <p:cBhvr additive="base">
                                        <p:cTn id="10" dur="500"/>
                                        <p:tgtEl>
                                          <p:spTgt spid="2">
                                            <p:txEl>
                                              <p:pRg st="0" end="0"/>
                                            </p:txEl>
                                          </p:spTgt>
                                        </p:tgtEl>
                                        <p:attrNameLst>
                                          <p:attrName>ppt_y</p:attrName>
                                        </p:attrNameLst>
                                      </p:cBhvr>
                                      <p:tavLst>
                                        <p:tav tm="0">
                                          <p:val>
                                            <p:strVal val="#ppt_y+#ppt_h*1.125000"/>
                                          </p:val>
                                        </p:tav>
                                        <p:tav tm="100000">
                                          <p:val>
                                            <p:strVal val="#ppt_y"/>
                                          </p:val>
                                        </p:tav>
                                      </p:tavLst>
                                    </p:anim>
                                    <p:animEffect transition="in" filter="wipe(up)">
                                      <p:cBhvr>
                                        <p:cTn id="11" dur="500"/>
                                        <p:tgtEl>
                                          <p:spTgt spid="2">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4" fill="hold" nodeType="clickEffect">
                                  <p:stCondLst>
                                    <p:cond delay="0"/>
                                  </p:stCondLst>
                                  <p:childTnLst>
                                    <p:set>
                                      <p:cBhvr>
                                        <p:cTn id="15" dur="1" fill="hold">
                                          <p:stCondLst>
                                            <p:cond delay="0"/>
                                          </p:stCondLst>
                                        </p:cTn>
                                        <p:tgtEl>
                                          <p:spTgt spid="2">
                                            <p:txEl>
                                              <p:pRg st="1" end="1"/>
                                            </p:txEl>
                                          </p:spTgt>
                                        </p:tgtEl>
                                        <p:attrNameLst>
                                          <p:attrName>style.visibility</p:attrName>
                                        </p:attrNameLst>
                                      </p:cBhvr>
                                      <p:to>
                                        <p:strVal val="visible"/>
                                      </p:to>
                                    </p:set>
                                    <p:anim calcmode="lin" valueType="num">
                                      <p:cBhvr additive="base">
                                        <p:cTn id="16" dur="500"/>
                                        <p:tgtEl>
                                          <p:spTgt spid="2">
                                            <p:txEl>
                                              <p:pRg st="1" end="1"/>
                                            </p:txEl>
                                          </p:spTgt>
                                        </p:tgtEl>
                                        <p:attrNameLst>
                                          <p:attrName>ppt_y</p:attrName>
                                        </p:attrNameLst>
                                      </p:cBhvr>
                                      <p:tavLst>
                                        <p:tav tm="0">
                                          <p:val>
                                            <p:strVal val="#ppt_y+#ppt_h*1.125000"/>
                                          </p:val>
                                        </p:tav>
                                        <p:tav tm="100000">
                                          <p:val>
                                            <p:strVal val="#ppt_y"/>
                                          </p:val>
                                        </p:tav>
                                      </p:tavLst>
                                    </p:anim>
                                    <p:animEffect transition="in" filter="wipe(up)">
                                      <p:cBhvr>
                                        <p:cTn id="17"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31838" y="1905000"/>
            <a:ext cx="8991600" cy="1752600"/>
          </a:xfrm>
        </p:spPr>
        <p:txBody>
          <a:bodyPr/>
          <a:lstStyle/>
          <a:p>
            <a:r>
              <a:rPr lang="en-US" b="1" dirty="0" smtClean="0">
                <a:solidFill>
                  <a:srgbClr val="000000"/>
                </a:solidFill>
                <a:latin typeface="Tahoma"/>
                <a:cs typeface="Tahoma"/>
              </a:rPr>
              <a:t>“The </a:t>
            </a:r>
            <a:r>
              <a:rPr lang="en-US" b="1" dirty="0">
                <a:solidFill>
                  <a:srgbClr val="000000"/>
                </a:solidFill>
                <a:latin typeface="Tahoma"/>
                <a:cs typeface="Tahoma"/>
              </a:rPr>
              <a:t>thief comes only to steal and kill and destroy; I have come that they </a:t>
            </a:r>
            <a:r>
              <a:rPr lang="en-US" b="1" dirty="0" smtClean="0">
                <a:solidFill>
                  <a:srgbClr val="000000"/>
                </a:solidFill>
                <a:latin typeface="Tahoma"/>
                <a:cs typeface="Tahoma"/>
              </a:rPr>
              <a:t>may have life and have it abundantly.”</a:t>
            </a:r>
            <a:endParaRPr lang="en-US" b="1" dirty="0" smtClean="0">
              <a:solidFill>
                <a:srgbClr val="000000"/>
              </a:solidFill>
              <a:latin typeface="Tahoma"/>
              <a:cs typeface="Tahoma"/>
            </a:endParaRPr>
          </a:p>
          <a:p>
            <a:r>
              <a:rPr lang="en-US" b="1" dirty="0" smtClean="0">
                <a:solidFill>
                  <a:srgbClr val="000000"/>
                </a:solidFill>
                <a:latin typeface="Tahoma"/>
                <a:cs typeface="Tahoma"/>
              </a:rPr>
              <a:t>John 10:</a:t>
            </a:r>
            <a:r>
              <a:rPr lang="en-US" b="1" dirty="0" smtClean="0">
                <a:solidFill>
                  <a:srgbClr val="000000"/>
                </a:solidFill>
                <a:latin typeface="Tahoma"/>
                <a:cs typeface="Tahoma"/>
              </a:rPr>
              <a:t>10 </a:t>
            </a:r>
            <a:endParaRPr lang="en-US" b="1" dirty="0">
              <a:solidFill>
                <a:srgbClr val="000000"/>
              </a:solidFill>
              <a:latin typeface="Tahoma"/>
              <a:cs typeface="Tahoma"/>
            </a:endParaRPr>
          </a:p>
        </p:txBody>
      </p:sp>
    </p:spTree>
    <p:extLst>
      <p:ext uri="{BB962C8B-B14F-4D97-AF65-F5344CB8AC3E}">
        <p14:creationId xmlns:p14="http://schemas.microsoft.com/office/powerpoint/2010/main" val="63215119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idx="1"/>
          </p:nvPr>
        </p:nvSpPr>
        <p:spPr>
          <a:xfrm>
            <a:off x="457200" y="762000"/>
            <a:ext cx="8229600" cy="1219200"/>
          </a:xfrm>
        </p:spPr>
        <p:txBody>
          <a:bodyPr/>
          <a:lstStyle/>
          <a:p>
            <a:pPr marL="742950" indent="-742950">
              <a:buFont typeface="+mj-lt"/>
              <a:buAutoNum type="arabicPeriod" startAt="3"/>
            </a:pPr>
            <a:r>
              <a:rPr lang="en-US" sz="3600" b="1" dirty="0" smtClean="0">
                <a:solidFill>
                  <a:srgbClr val="000000"/>
                </a:solidFill>
                <a:latin typeface="Tahoma"/>
                <a:cs typeface="Tahoma"/>
              </a:rPr>
              <a:t>God wants more for us than just to be happy</a:t>
            </a:r>
          </a:p>
        </p:txBody>
      </p:sp>
      <p:sp>
        <p:nvSpPr>
          <p:cNvPr id="2" name="TextBox 1"/>
          <p:cNvSpPr txBox="1"/>
          <p:nvPr/>
        </p:nvSpPr>
        <p:spPr>
          <a:xfrm>
            <a:off x="1828800" y="2133600"/>
            <a:ext cx="6172200" cy="1384995"/>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Arial"/>
              <a:buChar char="•"/>
            </a:pPr>
            <a:r>
              <a:rPr lang="en-US" sz="2800" dirty="0" smtClean="0">
                <a:solidFill>
                  <a:schemeClr val="tx1"/>
                </a:solidFill>
                <a:latin typeface="Calibri"/>
                <a:cs typeface="Calibri"/>
              </a:rPr>
              <a:t>We were created for something far greater than just pursuing happiness</a:t>
            </a:r>
          </a:p>
          <a:p>
            <a:pPr marL="285750" indent="-285750">
              <a:buFont typeface="Arial"/>
              <a:buChar char="•"/>
            </a:pPr>
            <a:r>
              <a:rPr lang="en-US" sz="2800" dirty="0" smtClean="0">
                <a:solidFill>
                  <a:schemeClr val="tx1"/>
                </a:solidFill>
                <a:latin typeface="Calibri"/>
                <a:cs typeface="Calibri"/>
              </a:rPr>
              <a:t>God wants YOU . </a:t>
            </a:r>
          </a:p>
        </p:txBody>
      </p:sp>
    </p:spTree>
    <p:extLst>
      <p:ext uri="{BB962C8B-B14F-4D97-AF65-F5344CB8AC3E}">
        <p14:creationId xmlns:p14="http://schemas.microsoft.com/office/powerpoint/2010/main" val="62563255"/>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20" presetClass="entr" presetSubtype="0"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wedge">
                                      <p:cBhvr>
                                        <p:cTn id="10" dur="500"/>
                                        <p:tgtEl>
                                          <p:spTgt spid="2">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20" presetClass="entr" presetSubtype="0" fill="hold" nodeType="clickEffect">
                                  <p:stCondLst>
                                    <p:cond delay="0"/>
                                  </p:stCondLst>
                                  <p:childTnLst>
                                    <p:set>
                                      <p:cBhvr>
                                        <p:cTn id="14" dur="1" fill="hold">
                                          <p:stCondLst>
                                            <p:cond delay="0"/>
                                          </p:stCondLst>
                                        </p:cTn>
                                        <p:tgtEl>
                                          <p:spTgt spid="2">
                                            <p:txEl>
                                              <p:pRg st="1" end="1"/>
                                            </p:txEl>
                                          </p:spTgt>
                                        </p:tgtEl>
                                        <p:attrNameLst>
                                          <p:attrName>style.visibility</p:attrName>
                                        </p:attrNameLst>
                                      </p:cBhvr>
                                      <p:to>
                                        <p:strVal val="visible"/>
                                      </p:to>
                                    </p:set>
                                    <p:animEffect transition="in" filter="wedge">
                                      <p:cBhvr>
                                        <p:cTn id="15" dur="500"/>
                                        <p:tgtEl>
                                          <p:spTgt spid="2">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idx="1"/>
          </p:nvPr>
        </p:nvSpPr>
        <p:spPr>
          <a:xfrm>
            <a:off x="457200" y="762000"/>
            <a:ext cx="8229600" cy="1219200"/>
          </a:xfrm>
        </p:spPr>
        <p:txBody>
          <a:bodyPr/>
          <a:lstStyle/>
          <a:p>
            <a:pPr marL="742950" indent="-742950">
              <a:buFont typeface="+mj-lt"/>
              <a:buAutoNum type="arabicPeriod" startAt="3"/>
            </a:pPr>
            <a:r>
              <a:rPr lang="en-US" sz="3600" b="1" dirty="0" smtClean="0">
                <a:solidFill>
                  <a:srgbClr val="000000"/>
                </a:solidFill>
                <a:latin typeface="Tahoma"/>
                <a:cs typeface="Tahoma"/>
              </a:rPr>
              <a:t>God wants more for us than just to be happy</a:t>
            </a:r>
          </a:p>
        </p:txBody>
      </p:sp>
      <p:sp>
        <p:nvSpPr>
          <p:cNvPr id="2" name="TextBox 1"/>
          <p:cNvSpPr txBox="1"/>
          <p:nvPr/>
        </p:nvSpPr>
        <p:spPr>
          <a:xfrm>
            <a:off x="1828800" y="2133600"/>
            <a:ext cx="6172200" cy="954107"/>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pPr marL="285750" indent="-285750">
              <a:buFont typeface="Arial"/>
              <a:buChar char="•"/>
            </a:pPr>
            <a:r>
              <a:rPr lang="en-US" sz="2800" dirty="0" smtClean="0">
                <a:solidFill>
                  <a:schemeClr val="tx1"/>
                </a:solidFill>
                <a:latin typeface="Calibri"/>
                <a:cs typeface="Calibri"/>
              </a:rPr>
              <a:t>You can do what God wants you to do in every </a:t>
            </a:r>
            <a:r>
              <a:rPr lang="en-US" sz="2800" dirty="0" smtClean="0">
                <a:solidFill>
                  <a:schemeClr val="tx1"/>
                </a:solidFill>
                <a:latin typeface="Calibri"/>
                <a:cs typeface="Calibri"/>
              </a:rPr>
              <a:t>circumstance</a:t>
            </a:r>
            <a:endParaRPr lang="en-US" sz="2800" dirty="0" smtClean="0">
              <a:solidFill>
                <a:schemeClr val="tx1"/>
              </a:solidFill>
              <a:latin typeface="Calibri"/>
              <a:cs typeface="Calibri"/>
            </a:endParaRPr>
          </a:p>
        </p:txBody>
      </p:sp>
    </p:spTree>
    <p:extLst>
      <p:ext uri="{BB962C8B-B14F-4D97-AF65-F5344CB8AC3E}">
        <p14:creationId xmlns:p14="http://schemas.microsoft.com/office/powerpoint/2010/main" val="2339968290"/>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nodeType="withEffect">
                                  <p:stCondLst>
                                    <p:cond delay="0"/>
                                  </p:stCondLst>
                                  <p:childTnLst>
                                    <p:set>
                                      <p:cBhvr>
                                        <p:cTn id="9" dur="1" fill="hold">
                                          <p:stCondLst>
                                            <p:cond delay="0"/>
                                          </p:stCondLst>
                                        </p:cTn>
                                        <p:tgtEl>
                                          <p:spTgt spid="2">
                                            <p:txEl>
                                              <p:pRg st="0" end="0"/>
                                            </p:txEl>
                                          </p:spTgt>
                                        </p:tgtEl>
                                        <p:attrNameLst>
                                          <p:attrName>style.visibility</p:attrName>
                                        </p:attrNameLst>
                                      </p:cBhvr>
                                      <p:to>
                                        <p:strVal val="visible"/>
                                      </p:to>
                                    </p:set>
                                    <p:animEffect transition="in" filter="barn(inVertical)">
                                      <p:cBhvr>
                                        <p:cTn id="10" dur="5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idx="1"/>
          </p:nvPr>
        </p:nvSpPr>
        <p:spPr>
          <a:xfrm>
            <a:off x="228600" y="457200"/>
            <a:ext cx="8229600" cy="1219200"/>
          </a:xfrm>
        </p:spPr>
        <p:txBody>
          <a:bodyPr/>
          <a:lstStyle/>
          <a:p>
            <a:pPr marL="0" indent="0" algn="ctr">
              <a:buNone/>
            </a:pPr>
            <a:r>
              <a:rPr lang="en-US" b="1" dirty="0" smtClean="0">
                <a:solidFill>
                  <a:srgbClr val="000000"/>
                </a:solidFill>
                <a:latin typeface="Tahoma"/>
                <a:cs typeface="Tahoma"/>
              </a:rPr>
              <a:t>“There </a:t>
            </a:r>
            <a:r>
              <a:rPr lang="en-US" b="1" dirty="0">
                <a:solidFill>
                  <a:srgbClr val="000000"/>
                </a:solidFill>
                <a:latin typeface="Tahoma"/>
                <a:cs typeface="Tahoma"/>
              </a:rPr>
              <a:t>is nothing better for a person than that he should eat and drink and find enjoyment in his toil. This also, I saw, is from the hand of God, for apart from him who can eat or who can have enjoyment</a:t>
            </a:r>
            <a:r>
              <a:rPr lang="en-US" b="1" dirty="0" smtClean="0">
                <a:solidFill>
                  <a:srgbClr val="000000"/>
                </a:solidFill>
                <a:latin typeface="Tahoma"/>
                <a:cs typeface="Tahoma"/>
              </a:rPr>
              <a:t>?”</a:t>
            </a:r>
          </a:p>
          <a:p>
            <a:pPr marL="0" indent="0" algn="ctr">
              <a:buNone/>
            </a:pPr>
            <a:r>
              <a:rPr lang="en-US" b="1" dirty="0" smtClean="0">
                <a:solidFill>
                  <a:srgbClr val="000000"/>
                </a:solidFill>
                <a:latin typeface="Tahoma"/>
                <a:cs typeface="Tahoma"/>
              </a:rPr>
              <a:t>Ecclesiastes 2:24-25</a:t>
            </a:r>
            <a:endParaRPr lang="en-US" b="1" dirty="0">
              <a:solidFill>
                <a:srgbClr val="000000"/>
              </a:solidFill>
              <a:latin typeface="Tahoma"/>
              <a:cs typeface="Tahoma"/>
            </a:endParaRPr>
          </a:p>
        </p:txBody>
      </p:sp>
    </p:spTree>
    <p:extLst>
      <p:ext uri="{BB962C8B-B14F-4D97-AF65-F5344CB8AC3E}">
        <p14:creationId xmlns:p14="http://schemas.microsoft.com/office/powerpoint/2010/main" val="2264370479"/>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xmlns:p14="http://schemas.microsoft.com/office/powerpoint/2010/main" spd="slow">
        <p:fade/>
      </p:transition>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idx="1"/>
          </p:nvPr>
        </p:nvSpPr>
        <p:spPr/>
        <p:txBody>
          <a:bodyPr/>
          <a:lstStyle/>
          <a:p>
            <a:pPr marL="742950" indent="-742950">
              <a:buFont typeface="+mj-lt"/>
              <a:buAutoNum type="arabicPeriod"/>
            </a:pPr>
            <a:r>
              <a:rPr lang="en-US" sz="3600" b="1" dirty="0" smtClean="0">
                <a:solidFill>
                  <a:srgbClr val="000000"/>
                </a:solidFill>
                <a:latin typeface="Tahoma"/>
                <a:cs typeface="Tahoma"/>
              </a:rPr>
              <a:t>Happiness is related to what is happening around us</a:t>
            </a:r>
          </a:p>
        </p:txBody>
      </p:sp>
      <p:sp>
        <p:nvSpPr>
          <p:cNvPr id="3" name="Title 2"/>
          <p:cNvSpPr>
            <a:spLocks noGrp="1"/>
          </p:cNvSpPr>
          <p:nvPr>
            <p:ph type="title"/>
          </p:nvPr>
        </p:nvSpPr>
        <p:spPr/>
        <p:txBody>
          <a:bodyPr/>
          <a:lstStyle/>
          <a:p>
            <a:endParaRPr lang="en-US"/>
          </a:p>
        </p:txBody>
      </p:sp>
    </p:spTree>
    <p:extLst>
      <p:ext uri="{BB962C8B-B14F-4D97-AF65-F5344CB8AC3E}">
        <p14:creationId xmlns:p14="http://schemas.microsoft.com/office/powerpoint/2010/main" val="597602989"/>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38100" y="533400"/>
            <a:ext cx="8991600" cy="1752600"/>
          </a:xfrm>
        </p:spPr>
        <p:txBody>
          <a:bodyPr/>
          <a:lstStyle/>
          <a:p>
            <a:r>
              <a:rPr lang="en-US" sz="2800" b="1" dirty="0" smtClean="0">
                <a:solidFill>
                  <a:srgbClr val="000000"/>
                </a:solidFill>
                <a:latin typeface="Tahoma"/>
                <a:cs typeface="Tahoma"/>
              </a:rPr>
              <a:t>“</a:t>
            </a:r>
            <a:r>
              <a:rPr lang="en-US" sz="2800" b="1" dirty="0">
                <a:solidFill>
                  <a:srgbClr val="000000"/>
                </a:solidFill>
                <a:latin typeface="Tahoma"/>
                <a:cs typeface="Tahoma"/>
              </a:rPr>
              <a:t>So the </a:t>
            </a:r>
            <a:r>
              <a:rPr lang="en-US" sz="2800" b="1" cap="small" dirty="0">
                <a:solidFill>
                  <a:srgbClr val="000000"/>
                </a:solidFill>
                <a:latin typeface="Tahoma"/>
                <a:cs typeface="Tahoma"/>
              </a:rPr>
              <a:t>Lord</a:t>
            </a:r>
            <a:r>
              <a:rPr lang="en-US" sz="2800" b="1" dirty="0">
                <a:solidFill>
                  <a:srgbClr val="000000"/>
                </a:solidFill>
                <a:latin typeface="Tahoma"/>
                <a:cs typeface="Tahoma"/>
              </a:rPr>
              <a:t> God appointed a </a:t>
            </a:r>
            <a:r>
              <a:rPr lang="en-US" sz="2800" b="1" dirty="0" smtClean="0">
                <a:solidFill>
                  <a:srgbClr val="000000"/>
                </a:solidFill>
                <a:latin typeface="Tahoma"/>
                <a:cs typeface="Tahoma"/>
              </a:rPr>
              <a:t>plant </a:t>
            </a:r>
            <a:r>
              <a:rPr lang="en-US" sz="2800" b="1" dirty="0">
                <a:solidFill>
                  <a:srgbClr val="000000"/>
                </a:solidFill>
                <a:latin typeface="Tahoma"/>
                <a:cs typeface="Tahoma"/>
              </a:rPr>
              <a:t>and it grew up over Jonah to be a shade over his head to deliver him from his discomfort. And Jonah was </a:t>
            </a:r>
            <a:r>
              <a:rPr lang="en-US" sz="2800" b="1" dirty="0" smtClean="0">
                <a:solidFill>
                  <a:srgbClr val="000000"/>
                </a:solidFill>
                <a:latin typeface="Tahoma"/>
                <a:cs typeface="Tahoma"/>
              </a:rPr>
              <a:t>extremely </a:t>
            </a:r>
            <a:r>
              <a:rPr lang="en-US" sz="2800" b="1" dirty="0">
                <a:solidFill>
                  <a:srgbClr val="000000"/>
                </a:solidFill>
                <a:latin typeface="Tahoma"/>
                <a:cs typeface="Tahoma"/>
              </a:rPr>
              <a:t>happy about the </a:t>
            </a:r>
            <a:r>
              <a:rPr lang="en-US" sz="2800" b="1" dirty="0" smtClean="0">
                <a:solidFill>
                  <a:srgbClr val="000000"/>
                </a:solidFill>
                <a:latin typeface="Tahoma"/>
                <a:cs typeface="Tahoma"/>
              </a:rPr>
              <a:t>plant</a:t>
            </a:r>
            <a:r>
              <a:rPr lang="en-US" sz="2800" b="1" dirty="0">
                <a:solidFill>
                  <a:srgbClr val="000000"/>
                </a:solidFill>
                <a:latin typeface="Tahoma"/>
                <a:cs typeface="Tahoma"/>
              </a:rPr>
              <a:t>. </a:t>
            </a:r>
            <a:r>
              <a:rPr lang="en-US" sz="2800" b="1" baseline="30000" dirty="0">
                <a:solidFill>
                  <a:srgbClr val="000000"/>
                </a:solidFill>
                <a:latin typeface="Tahoma"/>
                <a:cs typeface="Tahoma"/>
              </a:rPr>
              <a:t>7 </a:t>
            </a:r>
            <a:r>
              <a:rPr lang="en-US" sz="2800" b="1" dirty="0">
                <a:solidFill>
                  <a:srgbClr val="000000"/>
                </a:solidFill>
                <a:latin typeface="Tahoma"/>
                <a:cs typeface="Tahoma"/>
              </a:rPr>
              <a:t>But God appointed a worm when dawn came the next day and it attacked the plant and it withered. </a:t>
            </a:r>
            <a:r>
              <a:rPr lang="en-US" sz="2800" b="1" baseline="30000" dirty="0">
                <a:solidFill>
                  <a:srgbClr val="000000"/>
                </a:solidFill>
                <a:latin typeface="Tahoma"/>
                <a:cs typeface="Tahoma"/>
              </a:rPr>
              <a:t>8 </a:t>
            </a:r>
            <a:r>
              <a:rPr lang="en-US" sz="2800" b="1" dirty="0">
                <a:solidFill>
                  <a:srgbClr val="000000"/>
                </a:solidFill>
                <a:latin typeface="Tahoma"/>
                <a:cs typeface="Tahoma"/>
              </a:rPr>
              <a:t>When the sun came up God appointed a scorching east wind, and the sun beat down on Jonah’s head so that he became faint and begged with </a:t>
            </a:r>
            <a:r>
              <a:rPr lang="en-US" sz="2800" b="1" i="1" dirty="0">
                <a:solidFill>
                  <a:srgbClr val="000000"/>
                </a:solidFill>
                <a:latin typeface="Tahoma"/>
                <a:cs typeface="Tahoma"/>
              </a:rPr>
              <a:t>all</a:t>
            </a:r>
            <a:r>
              <a:rPr lang="en-US" sz="2800" b="1" dirty="0">
                <a:solidFill>
                  <a:srgbClr val="000000"/>
                </a:solidFill>
                <a:latin typeface="Tahoma"/>
                <a:cs typeface="Tahoma"/>
              </a:rPr>
              <a:t> his soul to die, saying, “Death is better to me than life.</a:t>
            </a:r>
            <a:r>
              <a:rPr lang="en-US" sz="2800" b="1" dirty="0" smtClean="0">
                <a:solidFill>
                  <a:srgbClr val="000000"/>
                </a:solidFill>
                <a:latin typeface="Tahoma"/>
                <a:cs typeface="Tahoma"/>
              </a:rPr>
              <a:t>”</a:t>
            </a:r>
          </a:p>
          <a:p>
            <a:r>
              <a:rPr lang="en-US" sz="2800" b="1" dirty="0" smtClean="0">
                <a:solidFill>
                  <a:srgbClr val="000000"/>
                </a:solidFill>
                <a:latin typeface="Tahoma"/>
                <a:cs typeface="Tahoma"/>
              </a:rPr>
              <a:t>Jonah 4:6-8 NASB</a:t>
            </a:r>
          </a:p>
        </p:txBody>
      </p:sp>
    </p:spTree>
    <p:extLst>
      <p:ext uri="{BB962C8B-B14F-4D97-AF65-F5344CB8AC3E}">
        <p14:creationId xmlns:p14="http://schemas.microsoft.com/office/powerpoint/2010/main" val="34284228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52400" y="1828800"/>
            <a:ext cx="8991600" cy="1752600"/>
          </a:xfrm>
        </p:spPr>
        <p:txBody>
          <a:bodyPr/>
          <a:lstStyle/>
          <a:p>
            <a:r>
              <a:rPr lang="en-US" sz="2800" b="1" dirty="0" smtClean="0">
                <a:latin typeface="Tahoma"/>
                <a:cs typeface="Tahoma"/>
              </a:rPr>
              <a:t>“Count </a:t>
            </a:r>
            <a:r>
              <a:rPr lang="en-US" sz="2800" b="1" dirty="0">
                <a:latin typeface="Tahoma"/>
                <a:cs typeface="Tahoma"/>
              </a:rPr>
              <a:t>it all joy, my brothers, </a:t>
            </a:r>
            <a:r>
              <a:rPr lang="en-US" sz="2800" b="1" u="sng" dirty="0">
                <a:latin typeface="Tahoma"/>
                <a:cs typeface="Tahoma"/>
              </a:rPr>
              <a:t>when you meet trials of various </a:t>
            </a:r>
            <a:r>
              <a:rPr lang="en-US" sz="2800" b="1" u="sng" dirty="0" smtClean="0">
                <a:latin typeface="Tahoma"/>
                <a:cs typeface="Tahoma"/>
              </a:rPr>
              <a:t>kinds</a:t>
            </a:r>
            <a:r>
              <a:rPr lang="en-US" sz="2800" b="1" dirty="0" smtClean="0">
                <a:latin typeface="Tahoma"/>
                <a:cs typeface="Tahoma"/>
              </a:rPr>
              <a:t>”</a:t>
            </a:r>
          </a:p>
          <a:p>
            <a:r>
              <a:rPr lang="en-US" sz="2800" b="1" dirty="0" smtClean="0">
                <a:solidFill>
                  <a:srgbClr val="000000"/>
                </a:solidFill>
                <a:latin typeface="Tahoma"/>
                <a:cs typeface="Tahoma"/>
              </a:rPr>
              <a:t>James 1:2</a:t>
            </a:r>
            <a:endParaRPr lang="en-US" sz="2800" b="1" dirty="0" smtClean="0">
              <a:solidFill>
                <a:srgbClr val="000000"/>
              </a:solidFill>
              <a:latin typeface="Tahoma"/>
              <a:cs typeface="Tahoma"/>
            </a:endParaRPr>
          </a:p>
        </p:txBody>
      </p:sp>
    </p:spTree>
    <p:extLst>
      <p:ext uri="{BB962C8B-B14F-4D97-AF65-F5344CB8AC3E}">
        <p14:creationId xmlns:p14="http://schemas.microsoft.com/office/powerpoint/2010/main" val="157790336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52400" y="1828800"/>
            <a:ext cx="8991600" cy="1752600"/>
          </a:xfrm>
        </p:spPr>
        <p:txBody>
          <a:bodyPr/>
          <a:lstStyle/>
          <a:p>
            <a:r>
              <a:rPr lang="en-US" b="1" dirty="0" smtClean="0">
                <a:solidFill>
                  <a:srgbClr val="000000"/>
                </a:solidFill>
                <a:latin typeface="Tahoma"/>
                <a:cs typeface="Tahoma"/>
              </a:rPr>
              <a:t>“a time </a:t>
            </a:r>
            <a:r>
              <a:rPr lang="en-US" b="1" dirty="0">
                <a:solidFill>
                  <a:srgbClr val="000000"/>
                </a:solidFill>
                <a:latin typeface="Tahoma"/>
                <a:cs typeface="Tahoma"/>
              </a:rPr>
              <a:t>to weep, and a time to laugh;</a:t>
            </a:r>
          </a:p>
          <a:p>
            <a:r>
              <a:rPr lang="en-US" b="1" dirty="0">
                <a:solidFill>
                  <a:srgbClr val="000000"/>
                </a:solidFill>
                <a:latin typeface="Tahoma"/>
                <a:cs typeface="Tahoma"/>
              </a:rPr>
              <a:t>a time to mourn, and a time to </a:t>
            </a:r>
            <a:r>
              <a:rPr lang="en-US" b="1" dirty="0" smtClean="0">
                <a:solidFill>
                  <a:srgbClr val="000000"/>
                </a:solidFill>
                <a:latin typeface="Tahoma"/>
                <a:cs typeface="Tahoma"/>
              </a:rPr>
              <a:t>dance”</a:t>
            </a:r>
          </a:p>
          <a:p>
            <a:r>
              <a:rPr lang="en-US" b="1" dirty="0" smtClean="0">
                <a:solidFill>
                  <a:srgbClr val="000000"/>
                </a:solidFill>
                <a:latin typeface="Tahoma"/>
                <a:cs typeface="Tahoma"/>
              </a:rPr>
              <a:t>Ecclesiastes 3:4</a:t>
            </a:r>
            <a:endParaRPr lang="en-US" b="1" dirty="0">
              <a:solidFill>
                <a:srgbClr val="000000"/>
              </a:solidFill>
              <a:latin typeface="Tahoma"/>
              <a:cs typeface="Tahoma"/>
            </a:endParaRPr>
          </a:p>
        </p:txBody>
      </p:sp>
    </p:spTree>
    <p:extLst>
      <p:ext uri="{BB962C8B-B14F-4D97-AF65-F5344CB8AC3E}">
        <p14:creationId xmlns:p14="http://schemas.microsoft.com/office/powerpoint/2010/main" val="26287852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52400" y="1828800"/>
            <a:ext cx="8991600" cy="1752600"/>
          </a:xfrm>
        </p:spPr>
        <p:txBody>
          <a:bodyPr/>
          <a:lstStyle/>
          <a:p>
            <a:r>
              <a:rPr lang="en-US" b="1" dirty="0" smtClean="0">
                <a:solidFill>
                  <a:srgbClr val="000000"/>
                </a:solidFill>
                <a:latin typeface="Tahoma"/>
                <a:cs typeface="Tahoma"/>
              </a:rPr>
              <a:t>“In </a:t>
            </a:r>
            <a:r>
              <a:rPr lang="en-US" b="1" dirty="0">
                <a:solidFill>
                  <a:srgbClr val="000000"/>
                </a:solidFill>
                <a:latin typeface="Tahoma"/>
                <a:cs typeface="Tahoma"/>
              </a:rPr>
              <a:t>the day of prosperity be happy,</a:t>
            </a:r>
            <a:br>
              <a:rPr lang="en-US" b="1" dirty="0">
                <a:solidFill>
                  <a:srgbClr val="000000"/>
                </a:solidFill>
                <a:latin typeface="Tahoma"/>
                <a:cs typeface="Tahoma"/>
              </a:rPr>
            </a:br>
            <a:r>
              <a:rPr lang="en-US" b="1" dirty="0">
                <a:solidFill>
                  <a:srgbClr val="000000"/>
                </a:solidFill>
                <a:latin typeface="Tahoma"/>
                <a:cs typeface="Tahoma"/>
              </a:rPr>
              <a:t>But in the day of adversity consider—</a:t>
            </a:r>
            <a:br>
              <a:rPr lang="en-US" b="1" dirty="0">
                <a:solidFill>
                  <a:srgbClr val="000000"/>
                </a:solidFill>
                <a:latin typeface="Tahoma"/>
                <a:cs typeface="Tahoma"/>
              </a:rPr>
            </a:br>
            <a:r>
              <a:rPr lang="en-US" b="1" dirty="0">
                <a:solidFill>
                  <a:srgbClr val="000000"/>
                </a:solidFill>
                <a:latin typeface="Tahoma"/>
                <a:cs typeface="Tahoma"/>
              </a:rPr>
              <a:t>God has made the one as well as the other</a:t>
            </a:r>
            <a:br>
              <a:rPr lang="en-US" b="1" dirty="0">
                <a:solidFill>
                  <a:srgbClr val="000000"/>
                </a:solidFill>
                <a:latin typeface="Tahoma"/>
                <a:cs typeface="Tahoma"/>
              </a:rPr>
            </a:br>
            <a:r>
              <a:rPr lang="en-US" b="1" dirty="0">
                <a:solidFill>
                  <a:srgbClr val="000000"/>
                </a:solidFill>
                <a:latin typeface="Tahoma"/>
                <a:cs typeface="Tahoma"/>
              </a:rPr>
              <a:t>So that man will not discover anything </a:t>
            </a:r>
            <a:r>
              <a:rPr lang="en-US" b="1" i="1" dirty="0">
                <a:solidFill>
                  <a:srgbClr val="000000"/>
                </a:solidFill>
                <a:latin typeface="Tahoma"/>
                <a:cs typeface="Tahoma"/>
              </a:rPr>
              <a:t>that will be</a:t>
            </a:r>
            <a:r>
              <a:rPr lang="en-US" b="1" dirty="0">
                <a:solidFill>
                  <a:srgbClr val="000000"/>
                </a:solidFill>
                <a:latin typeface="Tahoma"/>
                <a:cs typeface="Tahoma"/>
              </a:rPr>
              <a:t> after him</a:t>
            </a:r>
            <a:r>
              <a:rPr lang="en-US" b="1" dirty="0" smtClean="0">
                <a:solidFill>
                  <a:srgbClr val="000000"/>
                </a:solidFill>
                <a:latin typeface="Tahoma"/>
                <a:cs typeface="Tahoma"/>
              </a:rPr>
              <a:t>.”</a:t>
            </a:r>
          </a:p>
          <a:p>
            <a:r>
              <a:rPr lang="en-US" b="1" dirty="0" smtClean="0">
                <a:solidFill>
                  <a:srgbClr val="000000"/>
                </a:solidFill>
                <a:latin typeface="Tahoma"/>
                <a:cs typeface="Tahoma"/>
              </a:rPr>
              <a:t>Ecclesiastes 7:14</a:t>
            </a:r>
            <a:endParaRPr lang="en-US" b="1" dirty="0">
              <a:solidFill>
                <a:srgbClr val="000000"/>
              </a:solidFill>
              <a:latin typeface="Tahoma"/>
              <a:cs typeface="Tahoma"/>
            </a:endParaRPr>
          </a:p>
        </p:txBody>
      </p:sp>
    </p:spTree>
    <p:extLst>
      <p:ext uri="{BB962C8B-B14F-4D97-AF65-F5344CB8AC3E}">
        <p14:creationId xmlns:p14="http://schemas.microsoft.com/office/powerpoint/2010/main" val="145530407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subTitle" idx="1"/>
          </p:nvPr>
        </p:nvSpPr>
        <p:spPr>
          <a:xfrm>
            <a:off x="152400" y="1828800"/>
            <a:ext cx="8991600" cy="1752600"/>
          </a:xfrm>
        </p:spPr>
        <p:txBody>
          <a:bodyPr/>
          <a:lstStyle/>
          <a:p>
            <a:r>
              <a:rPr lang="en-US" b="1" dirty="0" smtClean="0">
                <a:solidFill>
                  <a:srgbClr val="000000"/>
                </a:solidFill>
                <a:latin typeface="Tahoma"/>
                <a:cs typeface="Tahoma"/>
              </a:rPr>
              <a:t>“Is </a:t>
            </a:r>
            <a:r>
              <a:rPr lang="en-US" b="1" dirty="0">
                <a:solidFill>
                  <a:srgbClr val="000000"/>
                </a:solidFill>
                <a:latin typeface="Tahoma"/>
                <a:cs typeface="Tahoma"/>
              </a:rPr>
              <a:t>anyone among you in trouble? Let them pray. Is anyone happy? Let them sing songs of praise</a:t>
            </a:r>
            <a:r>
              <a:rPr lang="en-US" b="1" dirty="0" smtClean="0">
                <a:solidFill>
                  <a:srgbClr val="000000"/>
                </a:solidFill>
                <a:latin typeface="Tahoma"/>
                <a:cs typeface="Tahoma"/>
              </a:rPr>
              <a:t>.”</a:t>
            </a:r>
          </a:p>
          <a:p>
            <a:r>
              <a:rPr lang="en-US" b="1" dirty="0" smtClean="0">
                <a:solidFill>
                  <a:srgbClr val="000000"/>
                </a:solidFill>
                <a:latin typeface="Tahoma"/>
                <a:cs typeface="Tahoma"/>
              </a:rPr>
              <a:t>James 5:13</a:t>
            </a:r>
          </a:p>
          <a:p>
            <a:endParaRPr lang="en-US" b="1" dirty="0">
              <a:solidFill>
                <a:srgbClr val="000000"/>
              </a:solidFill>
              <a:latin typeface="Tahoma"/>
              <a:cs typeface="Tahoma"/>
            </a:endParaRPr>
          </a:p>
        </p:txBody>
      </p:sp>
    </p:spTree>
    <p:extLst>
      <p:ext uri="{BB962C8B-B14F-4D97-AF65-F5344CB8AC3E}">
        <p14:creationId xmlns:p14="http://schemas.microsoft.com/office/powerpoint/2010/main" val="8517433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xmlns:p14="http://schemas.microsoft.com/office/powerpoint/2010/main" spd="slow">
        <p:circle/>
      </p:transition>
    </mc:Fallback>
  </mc:AlternateContent>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99" name="Rectangle 27"/>
          <p:cNvSpPr>
            <a:spLocks noGrp="1" noChangeArrowheads="1"/>
          </p:cNvSpPr>
          <p:nvPr>
            <p:ph idx="1"/>
          </p:nvPr>
        </p:nvSpPr>
        <p:spPr>
          <a:xfrm>
            <a:off x="457200" y="990600"/>
            <a:ext cx="8229600" cy="1219200"/>
          </a:xfrm>
        </p:spPr>
        <p:txBody>
          <a:bodyPr/>
          <a:lstStyle/>
          <a:p>
            <a:pPr marL="742950" indent="-742950">
              <a:buFont typeface="+mj-lt"/>
              <a:buAutoNum type="arabicPeriod" startAt="2"/>
            </a:pPr>
            <a:r>
              <a:rPr lang="en-US" sz="3600" b="1" dirty="0" smtClean="0">
                <a:solidFill>
                  <a:srgbClr val="000000"/>
                </a:solidFill>
                <a:latin typeface="Tahoma"/>
                <a:cs typeface="Tahoma"/>
              </a:rPr>
              <a:t>Our happiness should not be a guide on how to live our lives</a:t>
            </a:r>
          </a:p>
        </p:txBody>
      </p:sp>
    </p:spTree>
    <p:extLst>
      <p:ext uri="{BB962C8B-B14F-4D97-AF65-F5344CB8AC3E}">
        <p14:creationId xmlns:p14="http://schemas.microsoft.com/office/powerpoint/2010/main" val="1445854792"/>
      </p:ext>
    </p:extLst>
  </p:cSld>
  <p:clrMapOvr>
    <a:masterClrMapping/>
  </p:clrMapOvr>
  <p:transition xmlns:p14="http://schemas.microsoft.com/office/powerpoint/2010/main" spd="slow">
    <p:randomBar dir="vert"/>
  </p:transition>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3299</TotalTime>
  <Words>695</Words>
  <Application>Microsoft Macintosh PowerPoint</Application>
  <PresentationFormat>On-screen Show (4:3)</PresentationFormat>
  <Paragraphs>47</Paragraphs>
  <Slides>23</Slides>
  <Notes>0</Notes>
  <HiddenSlides>0</HiddenSlides>
  <MMClips>0</MMClips>
  <ScaleCrop>false</ScaleCrop>
  <HeadingPairs>
    <vt:vector size="6" baseType="variant">
      <vt:variant>
        <vt:lpstr>Fonts Used</vt:lpstr>
      </vt:variant>
      <vt:variant>
        <vt:i4>4</vt:i4>
      </vt:variant>
      <vt:variant>
        <vt:lpstr>Theme</vt:lpstr>
      </vt:variant>
      <vt:variant>
        <vt:i4>3</vt:i4>
      </vt:variant>
      <vt:variant>
        <vt:lpstr>Slide Titles</vt:lpstr>
      </vt:variant>
      <vt:variant>
        <vt:i4>23</vt:i4>
      </vt:variant>
    </vt:vector>
  </HeadingPairs>
  <TitlesOfParts>
    <vt:vector size="30" baseType="lpstr">
      <vt:lpstr>Arial</vt:lpstr>
      <vt:lpstr>ＭＳ Ｐゴシック</vt:lpstr>
      <vt:lpstr>Calibri</vt:lpstr>
      <vt:lpstr>ヒラギノ角ゴ Pro W3</vt:lpstr>
      <vt:lpstr>Default Design</vt:lpstr>
      <vt:lpstr>Custom Design</vt:lpstr>
      <vt:lpstr>1_Custom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sundaysource.org</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Jonathan R. Bailey</dc:creator>
  <cp:lastModifiedBy>Zack Lee</cp:lastModifiedBy>
  <cp:revision>185</cp:revision>
  <dcterms:created xsi:type="dcterms:W3CDTF">2005-04-15T19:25:47Z</dcterms:created>
  <dcterms:modified xsi:type="dcterms:W3CDTF">2013-09-22T11:43:03Z</dcterms:modified>
</cp:coreProperties>
</file>