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0" r:id="rId2"/>
    <p:sldId id="256" r:id="rId3"/>
    <p:sldId id="257" r:id="rId4"/>
    <p:sldId id="268" r:id="rId5"/>
    <p:sldId id="258" r:id="rId6"/>
    <p:sldId id="269" r:id="rId7"/>
    <p:sldId id="259" r:id="rId8"/>
    <p:sldId id="270" r:id="rId9"/>
    <p:sldId id="271" r:id="rId10"/>
    <p:sldId id="262" r:id="rId11"/>
    <p:sldId id="272" r:id="rId12"/>
    <p:sldId id="267" r:id="rId13"/>
    <p:sldId id="263" r:id="rId14"/>
    <p:sldId id="273" r:id="rId15"/>
    <p:sldId id="274" r:id="rId16"/>
    <p:sldId id="264" r:id="rId17"/>
    <p:sldId id="275" r:id="rId18"/>
    <p:sldId id="277" r:id="rId19"/>
    <p:sldId id="278" r:id="rId20"/>
    <p:sldId id="279" r:id="rId21"/>
    <p:sldId id="265" r:id="rId22"/>
    <p:sldId id="280" r:id="rId23"/>
    <p:sldId id="266" r:id="rId24"/>
    <p:sldId id="261" r:id="rId2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2E141C-0145-4B96-A8D5-E02E1CE641E0}" type="datetimeFigureOut">
              <a:rPr lang="en-US" smtClean="0"/>
              <a:t>9/7/2013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047352-2002-4377-98EC-9838FA4273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10071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2E141C-0145-4B96-A8D5-E02E1CE641E0}" type="datetimeFigureOut">
              <a:rPr lang="en-US" smtClean="0"/>
              <a:t>9/7/2013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047352-2002-4377-98EC-9838FA4273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27361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2E141C-0145-4B96-A8D5-E02E1CE641E0}" type="datetimeFigureOut">
              <a:rPr lang="en-US" smtClean="0"/>
              <a:t>9/7/2013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047352-2002-4377-98EC-9838FA4273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81613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2E141C-0145-4B96-A8D5-E02E1CE641E0}" type="datetimeFigureOut">
              <a:rPr lang="en-US" smtClean="0"/>
              <a:t>9/7/2013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047352-2002-4377-98EC-9838FA4273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01439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2E141C-0145-4B96-A8D5-E02E1CE641E0}" type="datetimeFigureOut">
              <a:rPr lang="en-US" smtClean="0"/>
              <a:t>9/7/2013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047352-2002-4377-98EC-9838FA4273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60142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2E141C-0145-4B96-A8D5-E02E1CE641E0}" type="datetimeFigureOut">
              <a:rPr lang="en-US" smtClean="0"/>
              <a:t>9/7/2013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047352-2002-4377-98EC-9838FA4273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45069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2E141C-0145-4B96-A8D5-E02E1CE641E0}" type="datetimeFigureOut">
              <a:rPr lang="en-US" smtClean="0"/>
              <a:t>9/7/2013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047352-2002-4377-98EC-9838FA4273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40515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2E141C-0145-4B96-A8D5-E02E1CE641E0}" type="datetimeFigureOut">
              <a:rPr lang="en-US" smtClean="0"/>
              <a:t>9/7/2013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047352-2002-4377-98EC-9838FA4273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5971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2E141C-0145-4B96-A8D5-E02E1CE641E0}" type="datetimeFigureOut">
              <a:rPr lang="en-US" smtClean="0"/>
              <a:t>9/7/2013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047352-2002-4377-98EC-9838FA4273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63396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2E141C-0145-4B96-A8D5-E02E1CE641E0}" type="datetimeFigureOut">
              <a:rPr lang="en-US" smtClean="0"/>
              <a:t>9/7/2013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047352-2002-4377-98EC-9838FA4273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25861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2E141C-0145-4B96-A8D5-E02E1CE641E0}" type="datetimeFigureOut">
              <a:rPr lang="en-US" smtClean="0"/>
              <a:t>9/7/2013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047352-2002-4377-98EC-9838FA4273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05691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82E141C-0145-4B96-A8D5-E02E1CE641E0}" type="datetimeFigureOut">
              <a:rPr lang="en-US" smtClean="0"/>
              <a:t>9/7/2013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B047352-2002-4377-98EC-9838FA4273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09465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2.jpeg"/><Relationship Id="rId7" Type="http://schemas.openxmlformats.org/officeDocument/2006/relationships/image" Target="../media/image5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698602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i="1" dirty="0" smtClean="0"/>
              <a:t>4. A People Who Belong To God</a:t>
            </a:r>
            <a:endParaRPr lang="en-US" b="1" i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Physical Israel was </a:t>
            </a:r>
            <a:r>
              <a:rPr lang="en-US" b="1" dirty="0" smtClean="0"/>
              <a:t>delivered </a:t>
            </a:r>
            <a:r>
              <a:rPr lang="en-US" b="1" dirty="0"/>
              <a:t>them from Egyptian bondage, made </a:t>
            </a:r>
            <a:r>
              <a:rPr lang="en-US" b="1" dirty="0" smtClean="0"/>
              <a:t>a </a:t>
            </a:r>
            <a:r>
              <a:rPr lang="en-US" b="1" dirty="0"/>
              <a:t>nation of priests, and told </a:t>
            </a:r>
            <a:r>
              <a:rPr lang="en-US" b="1" dirty="0" smtClean="0"/>
              <a:t>to </a:t>
            </a:r>
            <a:r>
              <a:rPr lang="en-US" b="1" dirty="0"/>
              <a:t>remain separate from the nations around them. </a:t>
            </a:r>
          </a:p>
          <a:p>
            <a:r>
              <a:rPr lang="en-US" b="1" dirty="0" smtClean="0"/>
              <a:t>The </a:t>
            </a:r>
            <a:r>
              <a:rPr lang="en-US" b="1" dirty="0"/>
              <a:t>church enjoys a </a:t>
            </a:r>
            <a:r>
              <a:rPr lang="en-US" b="1" dirty="0" smtClean="0"/>
              <a:t>                                          similar </a:t>
            </a:r>
            <a:r>
              <a:rPr lang="en-US" b="1" dirty="0"/>
              <a:t>distinction </a:t>
            </a:r>
            <a:r>
              <a:rPr lang="en-US" b="1" dirty="0" smtClean="0"/>
              <a:t>                                                   today</a:t>
            </a:r>
            <a:r>
              <a:rPr lang="en-US" b="1" dirty="0"/>
              <a:t>. </a:t>
            </a:r>
            <a:endParaRPr lang="en-US" b="1" dirty="0"/>
          </a:p>
        </p:txBody>
      </p:sp>
      <p:pic>
        <p:nvPicPr>
          <p:cNvPr id="5122" name="Picture 2" descr="http://powertripberkeley.com/wp-content/uploads/moses-red-seacomputer-model-shows-how-the-red-sea-may-have-parted-for-moses-ikdqhigo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077"/>
          <a:stretch/>
        </p:blipFill>
        <p:spPr bwMode="auto">
          <a:xfrm>
            <a:off x="4876800" y="3936824"/>
            <a:ext cx="3981450" cy="2521127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4851368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i="1" dirty="0" smtClean="0"/>
              <a:t>4. A People Who Belong To God</a:t>
            </a:r>
            <a:endParaRPr lang="en-US" b="1" i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/>
              <a:t>chosen generation - Gal. 3:7, 29</a:t>
            </a:r>
          </a:p>
          <a:p>
            <a:r>
              <a:rPr lang="en-US" b="1" dirty="0" smtClean="0"/>
              <a:t>royal priesthood - Rev. 1:6</a:t>
            </a:r>
            <a:endParaRPr lang="en-US" b="1" dirty="0"/>
          </a:p>
          <a:p>
            <a:r>
              <a:rPr lang="en-US" b="1" dirty="0" smtClean="0"/>
              <a:t>holy nation - 2 Cor. 6:17-18</a:t>
            </a:r>
          </a:p>
          <a:p>
            <a:r>
              <a:rPr lang="en-US" b="1" dirty="0" smtClean="0"/>
              <a:t>His own special                                                     people -                                                                        1 Cor. 6:19-20</a:t>
            </a:r>
            <a:endParaRPr lang="en-US" b="1" dirty="0"/>
          </a:p>
        </p:txBody>
      </p:sp>
      <p:pic>
        <p:nvPicPr>
          <p:cNvPr id="5122" name="Picture 2" descr="http://powertripberkeley.com/wp-content/uploads/moses-red-seacomputer-model-shows-how-the-red-sea-may-have-parted-for-moses-ikdqhigo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077"/>
          <a:stretch/>
        </p:blipFill>
        <p:spPr bwMode="auto">
          <a:xfrm>
            <a:off x="4876800" y="3936824"/>
            <a:ext cx="3981450" cy="2521127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2746561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chemeClr val="bg1"/>
                </a:solidFill>
              </a:rPr>
              <a:t>What is a Christian? </a:t>
            </a:r>
            <a:r>
              <a:rPr lang="en-US" dirty="0" smtClean="0">
                <a:solidFill>
                  <a:schemeClr val="bg1"/>
                </a:solidFill>
              </a:rPr>
              <a:t>- 1 Peter 2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b="1" dirty="0" smtClean="0">
                <a:solidFill>
                  <a:schemeClr val="bg1"/>
                </a:solidFill>
              </a:rPr>
              <a:t>Babes </a:t>
            </a:r>
            <a:r>
              <a:rPr lang="en-US" b="1" dirty="0" smtClean="0">
                <a:solidFill>
                  <a:schemeClr val="bg1"/>
                </a:solidFill>
              </a:rPr>
              <a:t>Desiring Growth</a:t>
            </a:r>
          </a:p>
          <a:p>
            <a:pPr marL="514350" indent="-514350">
              <a:buFont typeface="+mj-lt"/>
              <a:buAutoNum type="arabicPeriod"/>
            </a:pPr>
            <a:r>
              <a:rPr lang="en-US" b="1" dirty="0" smtClean="0">
                <a:solidFill>
                  <a:schemeClr val="bg1"/>
                </a:solidFill>
              </a:rPr>
              <a:t>Living Stones</a:t>
            </a:r>
          </a:p>
          <a:p>
            <a:pPr marL="514350" indent="-514350">
              <a:buFont typeface="+mj-lt"/>
              <a:buAutoNum type="arabicPeriod"/>
            </a:pPr>
            <a:r>
              <a:rPr lang="en-US" b="1" dirty="0" smtClean="0">
                <a:solidFill>
                  <a:schemeClr val="bg1"/>
                </a:solidFill>
              </a:rPr>
              <a:t>Holy Priests Offering Sacrifices</a:t>
            </a:r>
          </a:p>
          <a:p>
            <a:pPr marL="514350" indent="-514350">
              <a:buFont typeface="+mj-lt"/>
              <a:buAutoNum type="arabicPeriod"/>
            </a:pPr>
            <a:r>
              <a:rPr lang="en-US" b="1" dirty="0" smtClean="0">
                <a:solidFill>
                  <a:schemeClr val="bg1"/>
                </a:solidFill>
              </a:rPr>
              <a:t>God’s Own Special People</a:t>
            </a:r>
          </a:p>
        </p:txBody>
      </p:sp>
      <p:pic>
        <p:nvPicPr>
          <p:cNvPr id="4" name="Picture 2" descr="http://dealsformommy.files.wordpress.com/2013/06/infant-formul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10349" y="1892429"/>
            <a:ext cx="2152649" cy="1765172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http://lh6.ggpht.com/-LKBnw8XIzUM/Ts-4j4jj3tI/AAAAAAAAAaY/oIXv7CxX2NY/s700/Hope-Bay-Split-Faced-Wall-Stone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153" t="32447" r="-1"/>
          <a:stretch/>
        </p:blipFill>
        <p:spPr bwMode="auto">
          <a:xfrm>
            <a:off x="6610350" y="3823855"/>
            <a:ext cx="2152649" cy="2653145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http://powertripberkeley.com/wp-content/uploads/moses-red-seacomputer-model-shows-how-the-red-sea-may-have-parted-for-moses-ikdqhigo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321"/>
          <a:stretch/>
        </p:blipFill>
        <p:spPr bwMode="auto">
          <a:xfrm>
            <a:off x="526474" y="4209192"/>
            <a:ext cx="3048000" cy="2267808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http://2.bp.blogspot.com/-_mNSAb_oY04/TqI-EkV6aII/AAAAAAAACKY/qidwH-JfgcE/s640/priest-offering-sacrifice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66686" y="4209192"/>
            <a:ext cx="2634114" cy="2267808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1580179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i="1" dirty="0" smtClean="0"/>
              <a:t>5. Sojourners </a:t>
            </a:r>
            <a:r>
              <a:rPr lang="en-US" b="1" i="1" dirty="0"/>
              <a:t>and Pilgrims </a:t>
            </a:r>
            <a:endParaRPr lang="en-US" i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3000" y="1722437"/>
            <a:ext cx="4495800" cy="4525963"/>
          </a:xfrm>
        </p:spPr>
        <p:txBody>
          <a:bodyPr/>
          <a:lstStyle/>
          <a:p>
            <a:pPr marL="0" indent="0">
              <a:buNone/>
            </a:pPr>
            <a:r>
              <a:rPr lang="en-US" b="1" dirty="0" smtClean="0"/>
              <a:t>“Beloved</a:t>
            </a:r>
            <a:r>
              <a:rPr lang="en-US" b="1" dirty="0"/>
              <a:t>, I beg you as sojourners and pilgrims, abstain from fleshly lusts which war against the </a:t>
            </a:r>
            <a:r>
              <a:rPr lang="en-US" b="1" dirty="0" smtClean="0"/>
              <a:t>soul.”</a:t>
            </a:r>
          </a:p>
          <a:p>
            <a:pPr marL="0" indent="0">
              <a:buNone/>
            </a:pPr>
            <a:endParaRPr lang="en-US" sz="1000" b="1" dirty="0" smtClean="0"/>
          </a:p>
          <a:p>
            <a:pPr marL="0" indent="0">
              <a:buNone/>
            </a:pPr>
            <a:r>
              <a:rPr lang="en-US" b="1" dirty="0" smtClean="0"/>
              <a:t>1 Peter 2:11</a:t>
            </a:r>
            <a:endParaRPr lang="en-US" b="1" dirty="0"/>
          </a:p>
          <a:p>
            <a:endParaRPr lang="en-US" b="1" dirty="0"/>
          </a:p>
        </p:txBody>
      </p:sp>
      <p:pic>
        <p:nvPicPr>
          <p:cNvPr id="5" name="Picture 2" descr="http://www.dibujosbiblicos.net/data/media/128/separacion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630" t="11200" r="1138" b="7709"/>
          <a:stretch/>
        </p:blipFill>
        <p:spPr bwMode="auto">
          <a:xfrm>
            <a:off x="5438443" y="4114800"/>
            <a:ext cx="3276066" cy="2209800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6642810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i="1" dirty="0" smtClean="0"/>
              <a:t>5. Sojourners </a:t>
            </a:r>
            <a:r>
              <a:rPr lang="en-US" b="1" i="1" dirty="0"/>
              <a:t>and Pilgrims </a:t>
            </a:r>
            <a:endParaRPr lang="en-US" i="1" dirty="0"/>
          </a:p>
        </p:txBody>
      </p:sp>
      <p:pic>
        <p:nvPicPr>
          <p:cNvPr id="6146" name="Picture 2" descr="http://www.dibujosbiblicos.net/data/media/128/separacion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630" t="11200" r="1138" b="7709"/>
          <a:stretch/>
        </p:blipFill>
        <p:spPr bwMode="auto">
          <a:xfrm>
            <a:off x="5438443" y="4114800"/>
            <a:ext cx="3276066" cy="2209800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57200" y="1447800"/>
            <a:ext cx="8229600" cy="5105400"/>
          </a:xfrm>
        </p:spPr>
        <p:txBody>
          <a:bodyPr>
            <a:normAutofit/>
          </a:bodyPr>
          <a:lstStyle/>
          <a:p>
            <a:r>
              <a:rPr lang="en-US" b="1" i="1" dirty="0"/>
              <a:t>Stranger</a:t>
            </a:r>
            <a:r>
              <a:rPr lang="en-US" dirty="0"/>
              <a:t>: </a:t>
            </a:r>
            <a:r>
              <a:rPr lang="en-US" dirty="0" smtClean="0"/>
              <a:t>“a </a:t>
            </a:r>
            <a:r>
              <a:rPr lang="en-US" dirty="0"/>
              <a:t>stranger, foreigner, one who lives in a place without the right of </a:t>
            </a:r>
            <a:r>
              <a:rPr lang="en-US" dirty="0" smtClean="0"/>
              <a:t>citizenship.” </a:t>
            </a:r>
            <a:endParaRPr lang="en-US" dirty="0"/>
          </a:p>
          <a:p>
            <a:r>
              <a:rPr lang="en-US" b="1" i="1" dirty="0"/>
              <a:t>Pilgrim</a:t>
            </a:r>
            <a:r>
              <a:rPr lang="en-US" dirty="0"/>
              <a:t>: </a:t>
            </a:r>
            <a:r>
              <a:rPr lang="en-US" dirty="0" smtClean="0"/>
              <a:t>refers </a:t>
            </a:r>
            <a:r>
              <a:rPr lang="en-US" dirty="0"/>
              <a:t>to a resident foreigner, one who lives among a people who are not his own. This person does not </a:t>
            </a:r>
            <a:r>
              <a:rPr lang="en-US" dirty="0" smtClean="0"/>
              <a:t>                                             have </a:t>
            </a:r>
            <a:r>
              <a:rPr lang="en-US" dirty="0"/>
              <a:t>the rights of a </a:t>
            </a:r>
            <a:r>
              <a:rPr lang="en-US" dirty="0" smtClean="0"/>
              <a:t>                                            citizen</a:t>
            </a:r>
            <a:r>
              <a:rPr lang="en-US" dirty="0"/>
              <a:t>, nor is he seeking </a:t>
            </a:r>
            <a:r>
              <a:rPr lang="en-US" dirty="0" smtClean="0"/>
              <a:t>                                            a </a:t>
            </a:r>
            <a:r>
              <a:rPr lang="en-US" dirty="0"/>
              <a:t>permanent residence. </a:t>
            </a:r>
            <a:r>
              <a:rPr lang="en-US" dirty="0" smtClean="0"/>
              <a:t>                                               He is sojourning in a                                                 place </a:t>
            </a:r>
            <a:r>
              <a:rPr lang="en-US" dirty="0"/>
              <a:t>for a time.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698097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i="1" dirty="0" smtClean="0"/>
              <a:t>5. Sojourners </a:t>
            </a:r>
            <a:r>
              <a:rPr lang="en-US" b="1" i="1" dirty="0"/>
              <a:t>and Pilgrims </a:t>
            </a:r>
            <a:endParaRPr lang="en-US" i="1" dirty="0"/>
          </a:p>
        </p:txBody>
      </p:sp>
      <p:pic>
        <p:nvPicPr>
          <p:cNvPr id="5" name="Picture 2" descr="http://www.dibujosbiblicos.net/data/media/128/separacion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630" t="11200" r="1138" b="7709"/>
          <a:stretch/>
        </p:blipFill>
        <p:spPr bwMode="auto">
          <a:xfrm>
            <a:off x="5438443" y="4114800"/>
            <a:ext cx="3276066" cy="2209800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r>
              <a:rPr lang="en-US" b="1" dirty="0" smtClean="0"/>
              <a:t>We are citizens of Heaven - Phil. 3:20.</a:t>
            </a:r>
          </a:p>
          <a:p>
            <a:r>
              <a:rPr lang="en-US" b="1" dirty="0" smtClean="0"/>
              <a:t>We are to abstain from the sinful things of this world.</a:t>
            </a:r>
          </a:p>
          <a:p>
            <a:r>
              <a:rPr lang="en-US" b="1" dirty="0" smtClean="0"/>
              <a:t>We are to have our                                            conduct honorable                                             among unbelievers -                                               Phil. 2:15.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385897630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uiExpand="1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i="1" dirty="0" smtClean="0"/>
              <a:t>6. Obedient &amp; Submissive Servants</a:t>
            </a:r>
            <a:endParaRPr lang="en-US" i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b="1" dirty="0" smtClean="0"/>
              <a:t>1 Peter 2:13-17</a:t>
            </a:r>
            <a:endParaRPr lang="en-US" b="1" dirty="0"/>
          </a:p>
        </p:txBody>
      </p:sp>
      <p:pic>
        <p:nvPicPr>
          <p:cNvPr id="7170" name="Picture 2" descr="http://mychew.org/images/hand-image-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5638800" y="4152899"/>
            <a:ext cx="3219450" cy="23241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2176027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i="1" dirty="0" smtClean="0"/>
              <a:t>6. Obedient &amp; Submissive Servants</a:t>
            </a:r>
            <a:endParaRPr lang="en-US" i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b="1" dirty="0" smtClean="0"/>
              <a:t>Submit To Every Ordinance of Man for the Lord’s Sake - v. 13.</a:t>
            </a:r>
          </a:p>
          <a:p>
            <a:r>
              <a:rPr lang="en-US" b="1" dirty="0" smtClean="0"/>
              <a:t>It is what God has told us to do - Rom. 13:1-7.</a:t>
            </a:r>
          </a:p>
          <a:p>
            <a:r>
              <a:rPr lang="en-US" b="1" dirty="0" smtClean="0"/>
              <a:t>We are not at liberty to decide                         which laws we will obey.</a:t>
            </a:r>
          </a:p>
          <a:p>
            <a:r>
              <a:rPr lang="en-US" b="1" dirty="0" smtClean="0"/>
              <a:t>Only one exception -                                                    Acts 5:29.</a:t>
            </a:r>
            <a:endParaRPr lang="en-US" b="1" dirty="0"/>
          </a:p>
        </p:txBody>
      </p:sp>
      <p:pic>
        <p:nvPicPr>
          <p:cNvPr id="7170" name="Picture 2" descr="http://mychew.org/images/hand-image-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5638800" y="4152899"/>
            <a:ext cx="3219450" cy="23241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4688656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i="1" dirty="0" smtClean="0"/>
              <a:t>6. Obedient &amp; Submissive Servants</a:t>
            </a:r>
            <a:endParaRPr lang="en-US" i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14350" indent="-514350">
              <a:buFont typeface="+mj-lt"/>
              <a:buAutoNum type="arabicPeriod" startAt="2"/>
            </a:pPr>
            <a:r>
              <a:rPr lang="en-US" b="1" dirty="0" smtClean="0"/>
              <a:t>Thus we will put to silence the ignorance of foolish men - v. 15.</a:t>
            </a:r>
          </a:p>
          <a:p>
            <a:r>
              <a:rPr lang="en-US" b="1" dirty="0" smtClean="0"/>
              <a:t>Hypocrites give unbelievers a reason to blaspheme - Rom. 2:21-24; 1 Tim. 6:1.</a:t>
            </a:r>
          </a:p>
          <a:p>
            <a:r>
              <a:rPr lang="en-US" b="1" dirty="0" smtClean="0"/>
              <a:t>When we “walk the walk,”                                           we take away this avenue                                          of opposition. </a:t>
            </a:r>
            <a:endParaRPr lang="en-US" b="1" dirty="0"/>
          </a:p>
        </p:txBody>
      </p:sp>
      <p:pic>
        <p:nvPicPr>
          <p:cNvPr id="7170" name="Picture 2" descr="http://mychew.org/images/hand-image-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5638800" y="4152899"/>
            <a:ext cx="3219450" cy="23241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3313226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i="1" dirty="0" smtClean="0"/>
              <a:t>6. Obedient &amp; Submissive Servants</a:t>
            </a:r>
            <a:endParaRPr lang="en-US" i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/>
              <a:t>honor all people</a:t>
            </a:r>
          </a:p>
          <a:p>
            <a:r>
              <a:rPr lang="en-US" b="1" dirty="0" smtClean="0"/>
              <a:t>love our brethren</a:t>
            </a:r>
          </a:p>
          <a:p>
            <a:r>
              <a:rPr lang="en-US" b="1" dirty="0" smtClean="0"/>
              <a:t>fear God</a:t>
            </a:r>
          </a:p>
          <a:p>
            <a:r>
              <a:rPr lang="en-US" b="1" dirty="0" smtClean="0"/>
              <a:t>honor the governing authorities</a:t>
            </a:r>
            <a:endParaRPr lang="en-US" b="1" dirty="0"/>
          </a:p>
        </p:txBody>
      </p:sp>
      <p:pic>
        <p:nvPicPr>
          <p:cNvPr id="7170" name="Picture 2" descr="http://mychew.org/images/hand-image-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5638800" y="4152899"/>
            <a:ext cx="3219450" cy="23241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3313226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rccnaperville.org/wp-content/uploads/2013/02/Holding-Bible-copy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190750"/>
            <a:ext cx="8229600" cy="2143125"/>
          </a:xfrm>
          <a:prstGeom prst="rect">
            <a:avLst/>
          </a:prstGeom>
          <a:noFill/>
          <a:ln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457200"/>
            <a:ext cx="7772400" cy="1470025"/>
          </a:xfrm>
        </p:spPr>
        <p:txBody>
          <a:bodyPr>
            <a:normAutofit/>
          </a:bodyPr>
          <a:lstStyle/>
          <a:p>
            <a:pPr algn="l"/>
            <a:r>
              <a:rPr lang="en-US" sz="4800" b="1" dirty="0" smtClean="0">
                <a:solidFill>
                  <a:schemeClr val="bg1"/>
                </a:solidFill>
              </a:rPr>
              <a:t>What is a Christian?</a:t>
            </a:r>
            <a:endParaRPr lang="en-US" sz="4800" b="1" dirty="0">
              <a:solidFill>
                <a:schemeClr val="bg1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05000" y="4724400"/>
            <a:ext cx="6400800" cy="990600"/>
          </a:xfrm>
        </p:spPr>
        <p:txBody>
          <a:bodyPr>
            <a:normAutofit/>
          </a:bodyPr>
          <a:lstStyle/>
          <a:p>
            <a:pPr algn="r"/>
            <a:r>
              <a:rPr lang="en-US" sz="3600" b="1" dirty="0" smtClean="0">
                <a:solidFill>
                  <a:schemeClr val="bg1"/>
                </a:solidFill>
              </a:rPr>
              <a:t>Study of 1 Peter 2</a:t>
            </a:r>
            <a:endParaRPr lang="en-US" sz="36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52799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i="1" dirty="0" smtClean="0"/>
              <a:t>7. Patient </a:t>
            </a:r>
            <a:r>
              <a:rPr lang="en-US" b="1" i="1" dirty="0"/>
              <a:t>Sufferers</a:t>
            </a:r>
            <a:r>
              <a:rPr lang="en-US" i="1" dirty="0"/>
              <a:t>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b="1" dirty="0" smtClean="0"/>
              <a:t>1 Peter 2:18-20</a:t>
            </a:r>
            <a:endParaRPr lang="en-US" b="1" dirty="0"/>
          </a:p>
        </p:txBody>
      </p:sp>
      <p:pic>
        <p:nvPicPr>
          <p:cNvPr id="8194" name="Picture 2" descr="http://moviewriternyu.files.wordpress.com/2013/03/praying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3600" y="4367247"/>
            <a:ext cx="2905125" cy="2081178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757356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i="1" dirty="0" smtClean="0"/>
              <a:t>7. Patient </a:t>
            </a:r>
            <a:r>
              <a:rPr lang="en-US" b="1" i="1" dirty="0"/>
              <a:t>Sufferers</a:t>
            </a:r>
            <a:r>
              <a:rPr lang="en-US" i="1" dirty="0"/>
              <a:t>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b="1" dirty="0" smtClean="0"/>
              <a:t>These </a:t>
            </a:r>
            <a:r>
              <a:rPr lang="en-US" b="1" dirty="0"/>
              <a:t>instructions are given to Christians who were slaves. </a:t>
            </a:r>
          </a:p>
          <a:p>
            <a:r>
              <a:rPr lang="en-US" b="1" dirty="0" smtClean="0"/>
              <a:t>The </a:t>
            </a:r>
            <a:r>
              <a:rPr lang="en-US" b="1" dirty="0"/>
              <a:t>spirit of their submission and the fervency of their service was not dependent upon the nature of their master. </a:t>
            </a:r>
            <a:endParaRPr lang="en-US" b="1" dirty="0"/>
          </a:p>
        </p:txBody>
      </p:sp>
      <p:pic>
        <p:nvPicPr>
          <p:cNvPr id="8194" name="Picture 2" descr="http://moviewriternyu.files.wordpress.com/2013/03/praying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3600" y="4367247"/>
            <a:ext cx="2905125" cy="2081178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4413514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i="1" dirty="0" smtClean="0"/>
              <a:t>7. Patient </a:t>
            </a:r>
            <a:r>
              <a:rPr lang="en-US" b="1" i="1" dirty="0"/>
              <a:t>Sufferers</a:t>
            </a:r>
            <a:r>
              <a:rPr lang="en-US" i="1" dirty="0"/>
              <a:t>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b="1" dirty="0" smtClean="0"/>
              <a:t>When </a:t>
            </a:r>
            <a:r>
              <a:rPr lang="en-US" b="1" dirty="0"/>
              <a:t>we do evil, we can expect to suffer the consequences of our </a:t>
            </a:r>
            <a:r>
              <a:rPr lang="en-US" b="1" dirty="0" smtClean="0"/>
              <a:t>actions. </a:t>
            </a:r>
          </a:p>
          <a:p>
            <a:r>
              <a:rPr lang="en-US" b="1" dirty="0" smtClean="0"/>
              <a:t>If </a:t>
            </a:r>
            <a:r>
              <a:rPr lang="en-US" b="1" dirty="0"/>
              <a:t>we patiently endure suffering because we do what is right, it is commendable before God. </a:t>
            </a:r>
            <a:endParaRPr lang="en-US" b="1" dirty="0" smtClean="0"/>
          </a:p>
          <a:p>
            <a:r>
              <a:rPr lang="en-US" b="1" dirty="0" smtClean="0"/>
              <a:t>Christians are going to be                               called upon to suffer in                                          this world - 2 Tim. 3:12.</a:t>
            </a:r>
            <a:endParaRPr lang="en-US" b="1" dirty="0"/>
          </a:p>
        </p:txBody>
      </p:sp>
      <p:pic>
        <p:nvPicPr>
          <p:cNvPr id="8194" name="Picture 2" descr="http://moviewriternyu.files.wordpress.com/2013/03/praying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3600" y="4367247"/>
            <a:ext cx="2905125" cy="2081178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4407918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chemeClr val="bg1"/>
                </a:solidFill>
              </a:rPr>
              <a:t>What is a Christian? </a:t>
            </a:r>
            <a:r>
              <a:rPr lang="en-US" dirty="0" smtClean="0">
                <a:solidFill>
                  <a:schemeClr val="bg1"/>
                </a:solidFill>
              </a:rPr>
              <a:t>- 1 Peter 2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b="1" dirty="0" smtClean="0">
                <a:solidFill>
                  <a:schemeClr val="bg1"/>
                </a:solidFill>
              </a:rPr>
              <a:t>Babe Desiring Growth</a:t>
            </a:r>
          </a:p>
          <a:p>
            <a:pPr marL="514350" indent="-514350">
              <a:buFont typeface="+mj-lt"/>
              <a:buAutoNum type="arabicPeriod"/>
            </a:pPr>
            <a:r>
              <a:rPr lang="en-US" b="1" dirty="0" smtClean="0">
                <a:solidFill>
                  <a:schemeClr val="bg1"/>
                </a:solidFill>
              </a:rPr>
              <a:t>Living Stones</a:t>
            </a:r>
          </a:p>
          <a:p>
            <a:pPr marL="514350" indent="-514350">
              <a:buFont typeface="+mj-lt"/>
              <a:buAutoNum type="arabicPeriod"/>
            </a:pPr>
            <a:r>
              <a:rPr lang="en-US" b="1" dirty="0" smtClean="0">
                <a:solidFill>
                  <a:schemeClr val="bg1"/>
                </a:solidFill>
              </a:rPr>
              <a:t>Holy Priests Offering Sacrifices</a:t>
            </a:r>
          </a:p>
          <a:p>
            <a:pPr marL="514350" indent="-514350">
              <a:buFont typeface="+mj-lt"/>
              <a:buAutoNum type="arabicPeriod"/>
            </a:pPr>
            <a:r>
              <a:rPr lang="en-US" b="1" dirty="0" smtClean="0">
                <a:solidFill>
                  <a:schemeClr val="bg1"/>
                </a:solidFill>
              </a:rPr>
              <a:t>God’s Own Special People</a:t>
            </a:r>
          </a:p>
          <a:p>
            <a:pPr marL="514350" indent="-514350">
              <a:buFont typeface="+mj-lt"/>
              <a:buAutoNum type="arabicPeriod"/>
            </a:pPr>
            <a:r>
              <a:rPr lang="en-US" b="1" dirty="0" smtClean="0">
                <a:solidFill>
                  <a:schemeClr val="bg1"/>
                </a:solidFill>
              </a:rPr>
              <a:t>Sojourners and Pilgrims</a:t>
            </a:r>
          </a:p>
          <a:p>
            <a:pPr marL="514350" indent="-514350">
              <a:buFont typeface="+mj-lt"/>
              <a:buAutoNum type="arabicPeriod"/>
            </a:pPr>
            <a:r>
              <a:rPr lang="en-US" b="1" dirty="0" smtClean="0">
                <a:solidFill>
                  <a:schemeClr val="bg1"/>
                </a:solidFill>
              </a:rPr>
              <a:t>Obedient and Submissive Servants</a:t>
            </a:r>
          </a:p>
          <a:p>
            <a:pPr marL="514350" indent="-514350">
              <a:buFont typeface="+mj-lt"/>
              <a:buAutoNum type="arabicPeriod"/>
            </a:pPr>
            <a:r>
              <a:rPr lang="en-US" b="1" dirty="0" smtClean="0">
                <a:solidFill>
                  <a:schemeClr val="bg1"/>
                </a:solidFill>
              </a:rPr>
              <a:t>Patient Sufferers</a:t>
            </a:r>
            <a:endParaRPr lang="en-US" b="1" dirty="0">
              <a:solidFill>
                <a:schemeClr val="bg1"/>
              </a:solidFill>
            </a:endParaRPr>
          </a:p>
        </p:txBody>
      </p:sp>
      <p:pic>
        <p:nvPicPr>
          <p:cNvPr id="4" name="Picture 2" descr="http://mychew.org/images/hand-image-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7010400" y="2819400"/>
            <a:ext cx="1688891" cy="1219200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http://dealsformommy.files.wordpress.com/2013/06/infant-formula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14423" y="1600200"/>
            <a:ext cx="1300977" cy="1066801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http://2.bp.blogspot.com/-_mNSAb_oY04/TqI-EkV6aII/AAAAAAAACKY/qidwH-JfgcE/s640/priest-offering-sacrifice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14422" y="4114800"/>
            <a:ext cx="1300977" cy="1120060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http://moviewriternyu.files.wordpress.com/2013/03/praying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1752600"/>
            <a:ext cx="1411293" cy="1011024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http://lh6.ggpht.com/-LKBnw8XIzUM/Ts-4j4jj3tI/AAAAAAAAAaY/oIXv7CxX2NY/s700/Hope-Bay-Split-Faced-Wall-Stone.jpg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153" t="32447" r="-1"/>
          <a:stretch/>
        </p:blipFill>
        <p:spPr bwMode="auto">
          <a:xfrm>
            <a:off x="6162675" y="5302827"/>
            <a:ext cx="1076325" cy="1326573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http://powertripberkeley.com/wp-content/uploads/moses-red-seacomputer-model-shows-how-the-red-sea-may-have-parted-for-moses-ikdqhigo.jpg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321"/>
          <a:stretch/>
        </p:blipFill>
        <p:spPr bwMode="auto">
          <a:xfrm>
            <a:off x="4495800" y="5495496"/>
            <a:ext cx="1524000" cy="1133904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http://www.dibujosbiblicos.net/data/media/128/separacion.jpg"/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779" t="11200" r="1138" b="7709"/>
          <a:stretch/>
        </p:blipFill>
        <p:spPr bwMode="auto">
          <a:xfrm>
            <a:off x="7439892" y="5329322"/>
            <a:ext cx="1475508" cy="1376278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24848183"/>
      </p:ext>
    </p:extLst>
  </p:cSld>
  <p:clrMapOvr>
    <a:masterClrMapping/>
  </p:clrMapOvr>
  <p:transition spd="slow">
    <p:cover dir="lu"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7470486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i="1" dirty="0" smtClean="0"/>
              <a:t>1. A Babe Desiring To Grow</a:t>
            </a:r>
            <a:endParaRPr lang="en-US" b="1" i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3000" y="2057400"/>
            <a:ext cx="4419600" cy="3916363"/>
          </a:xfrm>
        </p:spPr>
        <p:txBody>
          <a:bodyPr/>
          <a:lstStyle/>
          <a:p>
            <a:pPr marL="0" indent="0">
              <a:buNone/>
            </a:pPr>
            <a:r>
              <a:rPr lang="en-US" b="1" dirty="0" smtClean="0"/>
              <a:t>“As </a:t>
            </a:r>
            <a:r>
              <a:rPr lang="en-US" b="1" dirty="0"/>
              <a:t>newborn babes, desire the pure milk of the word, that you may grow </a:t>
            </a:r>
            <a:r>
              <a:rPr lang="en-US" b="1" dirty="0" smtClean="0"/>
              <a:t>thereby.”</a:t>
            </a:r>
            <a:endParaRPr lang="en-US" b="1" dirty="0"/>
          </a:p>
          <a:p>
            <a:pPr marL="0" indent="0">
              <a:buNone/>
            </a:pPr>
            <a:endParaRPr lang="en-US" sz="1000" b="1" dirty="0" smtClean="0"/>
          </a:p>
          <a:p>
            <a:pPr marL="0" indent="0">
              <a:buNone/>
            </a:pPr>
            <a:r>
              <a:rPr lang="en-US" b="1" dirty="0" smtClean="0"/>
              <a:t>1 Peter 2:2</a:t>
            </a:r>
            <a:endParaRPr lang="en-US" b="1" dirty="0"/>
          </a:p>
        </p:txBody>
      </p:sp>
      <p:pic>
        <p:nvPicPr>
          <p:cNvPr id="2050" name="Picture 2" descr="http://dealsformommy.files.wordpress.com/2013/06/infant-formul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3886200"/>
            <a:ext cx="2381250" cy="1952625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5199363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i="1" dirty="0" smtClean="0"/>
              <a:t>1. A Babe Desiring To Grow</a:t>
            </a:r>
            <a:endParaRPr lang="en-US" b="1" i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Infants feed at all </a:t>
            </a:r>
            <a:r>
              <a:rPr lang="en-US" dirty="0" smtClean="0"/>
              <a:t>times; their appetite must be satisfied. </a:t>
            </a:r>
            <a:endParaRPr lang="en-US" dirty="0"/>
          </a:p>
          <a:p>
            <a:r>
              <a:rPr lang="en-US" dirty="0"/>
              <a:t>Jesus promised a blessing for those who </a:t>
            </a:r>
            <a:r>
              <a:rPr lang="en-US" i="1" dirty="0"/>
              <a:t>hunger and thirst for righteousness</a:t>
            </a:r>
            <a:r>
              <a:rPr lang="en-US" dirty="0"/>
              <a:t> – </a:t>
            </a:r>
            <a:r>
              <a:rPr lang="en-US" dirty="0" smtClean="0"/>
              <a:t>                     they </a:t>
            </a:r>
            <a:r>
              <a:rPr lang="en-US" dirty="0"/>
              <a:t>will be </a:t>
            </a:r>
            <a:r>
              <a:rPr lang="en-US" i="1" dirty="0"/>
              <a:t>filled</a:t>
            </a:r>
            <a:r>
              <a:rPr lang="en-US" dirty="0"/>
              <a:t> (Matt. 5:6). </a:t>
            </a:r>
          </a:p>
          <a:p>
            <a:r>
              <a:rPr lang="en-US" dirty="0"/>
              <a:t>We must receive </a:t>
            </a:r>
            <a:r>
              <a:rPr lang="en-US" dirty="0" smtClean="0"/>
              <a:t>nourishment                            </a:t>
            </a:r>
            <a:r>
              <a:rPr lang="en-US" dirty="0"/>
              <a:t>from the word (1 Tim. 4:6). </a:t>
            </a:r>
          </a:p>
        </p:txBody>
      </p:sp>
      <p:pic>
        <p:nvPicPr>
          <p:cNvPr id="2050" name="Picture 2" descr="http://dealsformommy.files.wordpress.com/2013/06/infant-formul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3886200"/>
            <a:ext cx="2381250" cy="1952625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4785136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i="1" dirty="0" smtClean="0"/>
              <a:t>2. Living Stones in a Spiritual House</a:t>
            </a:r>
            <a:endParaRPr lang="en-US" b="1" i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2057400"/>
            <a:ext cx="4953000" cy="3276600"/>
          </a:xfrm>
        </p:spPr>
        <p:txBody>
          <a:bodyPr/>
          <a:lstStyle/>
          <a:p>
            <a:pPr marL="0" indent="0">
              <a:buNone/>
            </a:pPr>
            <a:r>
              <a:rPr lang="en-US" b="1" dirty="0" smtClean="0"/>
              <a:t>“You </a:t>
            </a:r>
            <a:r>
              <a:rPr lang="en-US" b="1" dirty="0"/>
              <a:t>also, as living stones, are being built up a spiritual </a:t>
            </a:r>
            <a:r>
              <a:rPr lang="en-US" b="1" dirty="0" smtClean="0"/>
              <a:t>house…”</a:t>
            </a:r>
            <a:endParaRPr lang="en-US" b="1" dirty="0"/>
          </a:p>
          <a:p>
            <a:pPr marL="0" indent="0">
              <a:buNone/>
            </a:pPr>
            <a:endParaRPr lang="en-US" sz="1000" b="1" dirty="0" smtClean="0"/>
          </a:p>
          <a:p>
            <a:pPr marL="0" indent="0">
              <a:buNone/>
            </a:pPr>
            <a:r>
              <a:rPr lang="en-US" b="1" dirty="0" smtClean="0"/>
              <a:t>1 Peter 2:4-6</a:t>
            </a:r>
            <a:endParaRPr lang="en-US" b="1" dirty="0"/>
          </a:p>
        </p:txBody>
      </p:sp>
      <p:pic>
        <p:nvPicPr>
          <p:cNvPr id="3074" name="Picture 2" descr="http://lh6.ggpht.com/-LKBnw8XIzUM/Ts-4j4jj3tI/AAAAAAAAAaY/oIXv7CxX2NY/s700/Hope-Bay-Split-Faced-Wall-Stone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169" t="37403"/>
          <a:stretch/>
        </p:blipFill>
        <p:spPr bwMode="auto">
          <a:xfrm>
            <a:off x="4991100" y="4018506"/>
            <a:ext cx="3771900" cy="2458494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7496026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i="1" dirty="0" smtClean="0"/>
              <a:t>2. Living Stones in a Spiritual House</a:t>
            </a:r>
            <a:endParaRPr lang="en-US" b="1" i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/>
              <a:t>We have an important </a:t>
            </a:r>
            <a:r>
              <a:rPr lang="en-US" b="1" u="sng" dirty="0" smtClean="0"/>
              <a:t>heritage</a:t>
            </a:r>
            <a:r>
              <a:rPr lang="en-US" b="1" dirty="0" smtClean="0"/>
              <a:t> - Eph. 2:19-22</a:t>
            </a:r>
          </a:p>
          <a:p>
            <a:r>
              <a:rPr lang="en-US" b="1" dirty="0" smtClean="0"/>
              <a:t>We have an important </a:t>
            </a:r>
            <a:r>
              <a:rPr lang="en-US" b="1" u="sng" dirty="0" smtClean="0"/>
              <a:t>purpose</a:t>
            </a:r>
          </a:p>
          <a:p>
            <a:r>
              <a:rPr lang="en-US" b="1" dirty="0" smtClean="0"/>
              <a:t>We have an important </a:t>
            </a:r>
            <a:r>
              <a:rPr lang="en-US" b="1" u="sng" dirty="0" smtClean="0"/>
              <a:t>nature</a:t>
            </a:r>
            <a:endParaRPr lang="en-US" b="1" u="sng" dirty="0"/>
          </a:p>
        </p:txBody>
      </p:sp>
      <p:pic>
        <p:nvPicPr>
          <p:cNvPr id="3074" name="Picture 2" descr="http://lh6.ggpht.com/-LKBnw8XIzUM/Ts-4j4jj3tI/AAAAAAAAAaY/oIXv7CxX2NY/s700/Hope-Bay-Split-Faced-Wall-Stone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169" t="37403"/>
          <a:stretch/>
        </p:blipFill>
        <p:spPr bwMode="auto">
          <a:xfrm>
            <a:off x="4991100" y="4018506"/>
            <a:ext cx="3771900" cy="2458494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7781902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i="1" dirty="0" smtClean="0"/>
              <a:t>3. Holy Priesthood Offering Sacrifices</a:t>
            </a:r>
            <a:endParaRPr lang="en-US" b="1" i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b="1" dirty="0" smtClean="0"/>
              <a:t>“You </a:t>
            </a:r>
            <a:r>
              <a:rPr lang="en-US" b="1" dirty="0"/>
              <a:t>also, as living stones, are being built up a spiritual house, a holy priesthood, to offer up spiritual sacrifices acceptable to God through Jesus Christ</a:t>
            </a:r>
            <a:r>
              <a:rPr lang="en-US" b="1" dirty="0" smtClean="0"/>
              <a:t>.”</a:t>
            </a:r>
          </a:p>
          <a:p>
            <a:pPr marL="0" indent="0">
              <a:buNone/>
            </a:pPr>
            <a:endParaRPr lang="en-US" sz="1000" b="1" dirty="0"/>
          </a:p>
          <a:p>
            <a:pPr marL="0" indent="0">
              <a:buNone/>
            </a:pPr>
            <a:r>
              <a:rPr lang="en-US" b="1" dirty="0" smtClean="0"/>
              <a:t>1 Peter 2:5</a:t>
            </a:r>
            <a:endParaRPr lang="en-US" b="1" dirty="0"/>
          </a:p>
          <a:p>
            <a:endParaRPr lang="en-US" b="1" dirty="0"/>
          </a:p>
        </p:txBody>
      </p:sp>
      <p:pic>
        <p:nvPicPr>
          <p:cNvPr id="4098" name="Picture 2" descr="http://2.bp.blogspot.com/-_mNSAb_oY04/TqI-EkV6aII/AAAAAAAACKY/qidwH-JfgcE/s640/priest-offering-sacrific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0" y="3852862"/>
            <a:ext cx="3048000" cy="26241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6808031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i="1" dirty="0" smtClean="0"/>
              <a:t>3. Holy Priesthood Offering Sacrifices</a:t>
            </a:r>
            <a:endParaRPr lang="en-US" b="1" i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Christians are priests who offer spiritual sacrifices to God through Jesus Christ, our High Priest (Hebrews 13:15-16</a:t>
            </a:r>
            <a:r>
              <a:rPr lang="en-US" dirty="0" smtClean="0"/>
              <a:t>).</a:t>
            </a:r>
          </a:p>
          <a:p>
            <a:pPr lvl="0"/>
            <a:endParaRPr lang="en-US" sz="1000" dirty="0" smtClean="0"/>
          </a:p>
          <a:p>
            <a:pPr lvl="0"/>
            <a:r>
              <a:rPr lang="en-US" dirty="0" smtClean="0"/>
              <a:t>These sacrifices must be                                        both spiritual and acceptable                         before God.  </a:t>
            </a:r>
            <a:endParaRPr lang="en-US" dirty="0"/>
          </a:p>
        </p:txBody>
      </p:sp>
      <p:pic>
        <p:nvPicPr>
          <p:cNvPr id="4098" name="Picture 2" descr="http://2.bp.blogspot.com/-_mNSAb_oY04/TqI-EkV6aII/AAAAAAAACKY/qidwH-JfgcE/s640/priest-offering-sacrific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0" y="3852862"/>
            <a:ext cx="3048000" cy="26241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5434952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i="1" dirty="0" smtClean="0"/>
              <a:t>4. A People Who Belong To God</a:t>
            </a:r>
            <a:endParaRPr lang="en-US" b="1" i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1951037"/>
            <a:ext cx="6019800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 smtClean="0"/>
              <a:t>“But </a:t>
            </a:r>
            <a:r>
              <a:rPr lang="en-US" b="1" dirty="0"/>
              <a:t>you are a chosen generation, a royal priesthood, a holy nation, His own special </a:t>
            </a:r>
            <a:r>
              <a:rPr lang="en-US" b="1" dirty="0" smtClean="0"/>
              <a:t>people…”</a:t>
            </a:r>
          </a:p>
          <a:p>
            <a:pPr marL="0" indent="0">
              <a:buNone/>
            </a:pPr>
            <a:endParaRPr lang="en-US" sz="1000" b="1" dirty="0" smtClean="0"/>
          </a:p>
          <a:p>
            <a:pPr marL="0" indent="0">
              <a:buNone/>
            </a:pPr>
            <a:r>
              <a:rPr lang="en-US" b="1" dirty="0" smtClean="0"/>
              <a:t>1 Peter 2:9</a:t>
            </a:r>
            <a:endParaRPr lang="en-US" b="1" dirty="0"/>
          </a:p>
        </p:txBody>
      </p:sp>
      <p:pic>
        <p:nvPicPr>
          <p:cNvPr id="5122" name="Picture 2" descr="http://powertripberkeley.com/wp-content/uploads/moses-red-seacomputer-model-shows-how-the-red-sea-may-have-parted-for-moses-ikdqhigo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077"/>
          <a:stretch/>
        </p:blipFill>
        <p:spPr bwMode="auto">
          <a:xfrm>
            <a:off x="4876800" y="3936824"/>
            <a:ext cx="3981450" cy="2521127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2254829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84</TotalTime>
  <Words>768</Words>
  <Application>Microsoft Office PowerPoint</Application>
  <PresentationFormat>On-screen Show (4:3)</PresentationFormat>
  <Paragraphs>87</Paragraphs>
  <Slides>24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5" baseType="lpstr">
      <vt:lpstr>Office Theme</vt:lpstr>
      <vt:lpstr>PowerPoint Presentation</vt:lpstr>
      <vt:lpstr>What is a Christian?</vt:lpstr>
      <vt:lpstr>1. A Babe Desiring To Grow</vt:lpstr>
      <vt:lpstr>1. A Babe Desiring To Grow</vt:lpstr>
      <vt:lpstr>2. Living Stones in a Spiritual House</vt:lpstr>
      <vt:lpstr>2. Living Stones in a Spiritual House</vt:lpstr>
      <vt:lpstr>3. Holy Priesthood Offering Sacrifices</vt:lpstr>
      <vt:lpstr>3. Holy Priesthood Offering Sacrifices</vt:lpstr>
      <vt:lpstr>4. A People Who Belong To God</vt:lpstr>
      <vt:lpstr>4. A People Who Belong To God</vt:lpstr>
      <vt:lpstr>4. A People Who Belong To God</vt:lpstr>
      <vt:lpstr>What is a Christian? - 1 Peter 2</vt:lpstr>
      <vt:lpstr>5. Sojourners and Pilgrims </vt:lpstr>
      <vt:lpstr>5. Sojourners and Pilgrims </vt:lpstr>
      <vt:lpstr>5. Sojourners and Pilgrims </vt:lpstr>
      <vt:lpstr>6. Obedient &amp; Submissive Servants</vt:lpstr>
      <vt:lpstr>6. Obedient &amp; Submissive Servants</vt:lpstr>
      <vt:lpstr>6. Obedient &amp; Submissive Servants</vt:lpstr>
      <vt:lpstr>6. Obedient &amp; Submissive Servants</vt:lpstr>
      <vt:lpstr>7. Patient Sufferers </vt:lpstr>
      <vt:lpstr>7. Patient Sufferers </vt:lpstr>
      <vt:lpstr>7. Patient Sufferers </vt:lpstr>
      <vt:lpstr>What is a Christian? - 1 Peter 2</vt:lpstr>
      <vt:lpstr>PowerPoint Presentation</vt:lpstr>
    </vt:vector>
  </TitlesOfParts>
  <Company>Hewlett-Packard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What is a Christian?</dc:title>
  <dc:creator>Heath</dc:creator>
  <cp:lastModifiedBy>Heath</cp:lastModifiedBy>
  <cp:revision>15</cp:revision>
  <dcterms:created xsi:type="dcterms:W3CDTF">2013-09-06T15:55:50Z</dcterms:created>
  <dcterms:modified xsi:type="dcterms:W3CDTF">2013-09-07T15:35:35Z</dcterms:modified>
</cp:coreProperties>
</file>