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60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0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77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60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7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6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7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9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2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9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0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22E31A-36EC-4F0A-B40C-11AF4EA645E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A7648-F4D5-4794-A451-9792B2B17BC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3228976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the Church Needs Today</a:t>
            </a:r>
            <a:endParaRPr lang="en-US" b="1" dirty="0"/>
          </a:p>
        </p:txBody>
      </p:sp>
      <p:pic>
        <p:nvPicPr>
          <p:cNvPr id="9" name="Picture 10" descr="http://knollwoodchurch.org/pic/knollw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58" y="3429000"/>
            <a:ext cx="4455042" cy="19954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0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3228976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the Church Needs Today</a:t>
            </a:r>
            <a:endParaRPr lang="en-US" b="1" dirty="0"/>
          </a:p>
        </p:txBody>
      </p:sp>
      <p:pic>
        <p:nvPicPr>
          <p:cNvPr id="1026" name="Picture 2" descr="http://www.missionlba.org/files/My%20Sample%20Gallery/Photos/church%20needs%20coll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676775" cy="467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3527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3228976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the Church Needs Today</a:t>
            </a:r>
            <a:endParaRPr lang="en-US" b="1" dirty="0"/>
          </a:p>
        </p:txBody>
      </p:sp>
      <p:pic>
        <p:nvPicPr>
          <p:cNvPr id="1026" name="Picture 2" descr="http://www.missionlba.org/files/My%20Sample%20Gallery/Photos/church%20needs%20coll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676775" cy="467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isionroom.com/wp-content/files_mf/13560376824SystemsEveryChurchNeed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9" b="15078"/>
          <a:stretch/>
        </p:blipFill>
        <p:spPr bwMode="auto">
          <a:xfrm>
            <a:off x="155575" y="152400"/>
            <a:ext cx="4686301" cy="16625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hurchleaders.com/files/article_images/4.3.ChurchWomenInLeadership_48206538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19" b="16225"/>
          <a:stretch/>
        </p:blipFill>
        <p:spPr bwMode="auto">
          <a:xfrm>
            <a:off x="4953001" y="152400"/>
            <a:ext cx="4038600" cy="16625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hurchleaders.com/files/article_images/cl_church_needs_more_leaders_331x221_7828118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24256"/>
            <a:ext cx="3759200" cy="250992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3527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3228976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the Church Needs Today</a:t>
            </a:r>
            <a:endParaRPr lang="en-US" b="1" dirty="0"/>
          </a:p>
        </p:txBody>
      </p:sp>
      <p:pic>
        <p:nvPicPr>
          <p:cNvPr id="1026" name="Picture 2" descr="http://www.missionlba.org/files/My%20Sample%20Gallery/Photos/church%20needs%20coll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676775" cy="467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isionroom.com/wp-content/files_mf/13560376824SystemsEveryChurchNeed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9" b="15078"/>
          <a:stretch/>
        </p:blipFill>
        <p:spPr bwMode="auto">
          <a:xfrm>
            <a:off x="155575" y="152400"/>
            <a:ext cx="4686301" cy="16625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hurchleaders.com/files/article_images/4.3.ChurchWomenInLeadership_48206538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19" b="16225"/>
          <a:stretch/>
        </p:blipFill>
        <p:spPr bwMode="auto">
          <a:xfrm>
            <a:off x="4953001" y="152400"/>
            <a:ext cx="4038600" cy="16625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hurchleaders.com/files/article_images/cl_church_needs_more_leaders_331x221_7828118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24256"/>
            <a:ext cx="3759200" cy="250992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stevefogg.com/wp-content/uploads/2013/01/Communications-schedu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5524500" cy="226695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tjohnslutheranchurch.com/files/2011/09/daycar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28600"/>
            <a:ext cx="5905500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hurchcoffee.com/images/286_church3jp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948545"/>
            <a:ext cx="2724150" cy="20574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soulwinning.info/bm/max_bus_ministry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905000"/>
            <a:ext cx="3124200" cy="18573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3527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the Church Needs Today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200" b="1" dirty="0" smtClean="0"/>
              <a:t>Preachers Who Will Preach the Word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200" b="1" dirty="0" smtClean="0"/>
              <a:t>Elders Who Will Oversee the Church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200" b="1" dirty="0" smtClean="0"/>
              <a:t>Deacons Who Will Serve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200" b="1" dirty="0" smtClean="0"/>
              <a:t>Teachers Who Will Teach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200" b="1" dirty="0" smtClean="0"/>
              <a:t>Members Who Will Work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03489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49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Flow</vt:lpstr>
      <vt:lpstr>What the Church Needs Today</vt:lpstr>
      <vt:lpstr>What the Church Needs Today</vt:lpstr>
      <vt:lpstr>What the Church Needs Today</vt:lpstr>
      <vt:lpstr>What the Church Needs Today</vt:lpstr>
      <vt:lpstr>What the Church Needs Today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Church Needs Today</dc:title>
  <dc:creator>Heath</dc:creator>
  <cp:lastModifiedBy>Guest</cp:lastModifiedBy>
  <cp:revision>6</cp:revision>
  <dcterms:created xsi:type="dcterms:W3CDTF">2013-08-29T18:14:37Z</dcterms:created>
  <dcterms:modified xsi:type="dcterms:W3CDTF">2013-09-02T14:17:33Z</dcterms:modified>
</cp:coreProperties>
</file>