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1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83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6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8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2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3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8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78CC-04E6-49BC-BCFE-F19AFB717329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0E727-76F7-45FE-817C-D286EAD0E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0975"/>
            <a:ext cx="8674585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17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Ignores </a:t>
            </a:r>
            <a:r>
              <a:rPr lang="en-US" b="1" dirty="0"/>
              <a:t>the Christian’s Death </a:t>
            </a:r>
            <a:r>
              <a:rPr lang="en-US" b="1" dirty="0" smtClean="0"/>
              <a:t>    with </a:t>
            </a:r>
            <a:r>
              <a:rPr lang="en-US" b="1" dirty="0"/>
              <a:t>Christ -</a:t>
            </a:r>
            <a:r>
              <a:rPr lang="en-US" dirty="0"/>
              <a:t> vs. </a:t>
            </a:r>
            <a:r>
              <a:rPr lang="en-US" dirty="0" smtClean="0"/>
              <a:t>20-23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/>
              <a:t>according to the doctrines and commandments of men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restrictions </a:t>
            </a:r>
            <a:r>
              <a:rPr lang="en-US" dirty="0" smtClean="0"/>
              <a:t>came from </a:t>
            </a:r>
            <a:r>
              <a:rPr lang="en-US" dirty="0"/>
              <a:t>the mind of </a:t>
            </a:r>
            <a:r>
              <a:rPr lang="en-US" dirty="0" smtClean="0"/>
              <a:t>man </a:t>
            </a:r>
            <a:r>
              <a:rPr lang="en-US" dirty="0"/>
              <a:t>(Matt. 15:9). </a:t>
            </a:r>
            <a:endParaRPr lang="en-US" dirty="0" smtClean="0"/>
          </a:p>
          <a:p>
            <a:pPr marL="0" indent="0">
              <a:buNone/>
            </a:pPr>
            <a:endParaRPr lang="en-US" sz="1000" dirty="0"/>
          </a:p>
          <a:p>
            <a:pPr lvl="0"/>
            <a:r>
              <a:rPr lang="en-US" dirty="0" smtClean="0"/>
              <a:t>We </a:t>
            </a:r>
            <a:r>
              <a:rPr lang="en-US" dirty="0"/>
              <a:t>all have access to the one source of illumination and we are duty bound to take our orders from the one Master.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Ignores </a:t>
            </a:r>
            <a:r>
              <a:rPr lang="en-US" b="1" dirty="0"/>
              <a:t>the Christian’s Death </a:t>
            </a:r>
            <a:r>
              <a:rPr lang="en-US" b="1" dirty="0" smtClean="0"/>
              <a:t>    with </a:t>
            </a:r>
            <a:r>
              <a:rPr lang="en-US" b="1" dirty="0"/>
              <a:t>Christ -</a:t>
            </a:r>
            <a:r>
              <a:rPr lang="en-US" dirty="0"/>
              <a:t> vs. </a:t>
            </a:r>
            <a:r>
              <a:rPr lang="en-US" dirty="0" smtClean="0"/>
              <a:t>20-23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v. 23 - “These </a:t>
            </a:r>
            <a:r>
              <a:rPr lang="en-US" dirty="0"/>
              <a:t>things indeed have an appearance </a:t>
            </a:r>
            <a:r>
              <a:rPr lang="en-US" dirty="0" smtClean="0"/>
              <a:t>	of </a:t>
            </a:r>
            <a:r>
              <a:rPr lang="en-US" dirty="0"/>
              <a:t>wisdom in self-imposed religion, false </a:t>
            </a:r>
            <a:r>
              <a:rPr lang="en-US" dirty="0" smtClean="0"/>
              <a:t>	humility</a:t>
            </a:r>
            <a:r>
              <a:rPr lang="en-US" dirty="0"/>
              <a:t>, and neglect of the body, but are </a:t>
            </a:r>
            <a:r>
              <a:rPr lang="en-US" dirty="0" smtClean="0"/>
              <a:t>	of </a:t>
            </a:r>
            <a:r>
              <a:rPr lang="en-US" dirty="0"/>
              <a:t>no value against the indulgence of the </a:t>
            </a:r>
            <a:r>
              <a:rPr lang="en-US" dirty="0" smtClean="0"/>
              <a:t>	flesh.”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Let No One Judge or Cheat You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We are not to follow the shadow – the substance is </a:t>
            </a:r>
            <a:r>
              <a:rPr lang="en-US" b="1" dirty="0" smtClean="0">
                <a:solidFill>
                  <a:schemeClr val="bg1"/>
                </a:solidFill>
              </a:rPr>
              <a:t>in Christ!</a:t>
            </a:r>
            <a:endParaRPr lang="en-US" b="1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We are not to discard the Word of Christ for someone else’s experiences.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We have died to the doctrines and requirements of men. </a:t>
            </a: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Colossians 2:16-23</a:t>
            </a:r>
            <a:endParaRPr lang="en-US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885950"/>
            <a:ext cx="7772400" cy="1771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/>
              <a:t>Let No One Judge You                 or Cheat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595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Colossians 2:16-23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The error </a:t>
            </a:r>
            <a:r>
              <a:rPr lang="en-US" dirty="0" smtClean="0"/>
              <a:t>had </a:t>
            </a:r>
            <a:r>
              <a:rPr lang="en-US" dirty="0"/>
              <a:t>a Jewish </a:t>
            </a:r>
            <a:r>
              <a:rPr lang="en-US" dirty="0" smtClean="0"/>
              <a:t>influence.</a:t>
            </a:r>
            <a:endParaRPr lang="en-US" sz="2400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error also incorporated aspects of </a:t>
            </a:r>
            <a:r>
              <a:rPr lang="en-US" dirty="0" smtClean="0"/>
              <a:t>asceticism.</a:t>
            </a:r>
            <a:endParaRPr lang="en-US" sz="2400" dirty="0"/>
          </a:p>
          <a:p>
            <a:pPr lvl="1"/>
            <a:r>
              <a:rPr lang="en-US" dirty="0"/>
              <a:t>“The religious doctrine that we can reach a higher spiritual state by rigorous self-discipline and self-denial” (Webster’s). </a:t>
            </a:r>
            <a:endParaRPr lang="en-US" sz="2000" dirty="0"/>
          </a:p>
          <a:p>
            <a:pPr lvl="0"/>
            <a:r>
              <a:rPr lang="en-US" dirty="0"/>
              <a:t>The error embraced the worship of </a:t>
            </a:r>
            <a:r>
              <a:rPr lang="en-US" dirty="0" smtClean="0"/>
              <a:t>angels and the </a:t>
            </a:r>
            <a:r>
              <a:rPr lang="en-US" dirty="0"/>
              <a:t>idea of achieving spiritual maturity </a:t>
            </a:r>
            <a:r>
              <a:rPr lang="en-US" dirty="0" smtClean="0"/>
              <a:t>by </a:t>
            </a:r>
            <a:r>
              <a:rPr lang="en-US" dirty="0"/>
              <a:t>means of transcending into the spiritual </a:t>
            </a:r>
            <a:r>
              <a:rPr lang="en-US" dirty="0" smtClean="0"/>
              <a:t>realm.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6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Exalts </a:t>
            </a:r>
            <a:r>
              <a:rPr lang="en-US" b="1" dirty="0"/>
              <a:t>the Shadow Over the Substance - </a:t>
            </a:r>
            <a:r>
              <a:rPr lang="en-US" dirty="0"/>
              <a:t>vs. 16-17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“So let no one judge you”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food, drink, festival, new moon, </a:t>
            </a:r>
            <a:r>
              <a:rPr lang="en-US" dirty="0" err="1"/>
              <a:t>sababths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We </a:t>
            </a:r>
            <a:r>
              <a:rPr lang="en-US" dirty="0" smtClean="0"/>
              <a:t>must not allow </a:t>
            </a:r>
            <a:r>
              <a:rPr lang="en-US" dirty="0"/>
              <a:t>anyone judge our faithfulness to God by holding us accountable to the Law of Moses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restrictions from the Law of Moses were a mere </a:t>
            </a:r>
            <a:r>
              <a:rPr lang="en-US" i="1" dirty="0"/>
              <a:t>shadow</a:t>
            </a:r>
            <a:r>
              <a:rPr lang="en-US" dirty="0"/>
              <a:t> of the reality that is found in Christ (Heb. 10:1). </a:t>
            </a:r>
          </a:p>
        </p:txBody>
      </p:sp>
    </p:spTree>
    <p:extLst>
      <p:ext uri="{BB962C8B-B14F-4D97-AF65-F5344CB8AC3E}">
        <p14:creationId xmlns:p14="http://schemas.microsoft.com/office/powerpoint/2010/main" val="29713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Replaces </a:t>
            </a:r>
            <a:r>
              <a:rPr lang="en-US" b="1" dirty="0"/>
              <a:t>Christ with Mystical Religion -</a:t>
            </a:r>
            <a:r>
              <a:rPr lang="en-US" dirty="0"/>
              <a:t> vs. </a:t>
            </a:r>
            <a:r>
              <a:rPr lang="en-US" dirty="0" smtClean="0"/>
              <a:t>18-19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8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Replaces </a:t>
            </a:r>
            <a:r>
              <a:rPr lang="en-US" b="1" dirty="0"/>
              <a:t>Christ with Mystical Religion -</a:t>
            </a:r>
            <a:r>
              <a:rPr lang="en-US" dirty="0"/>
              <a:t> vs. </a:t>
            </a:r>
            <a:r>
              <a:rPr lang="en-US" dirty="0" smtClean="0"/>
              <a:t>18-19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i="1" dirty="0"/>
              <a:t>“Let no one cheat you of your reward”</a:t>
            </a:r>
            <a:r>
              <a:rPr lang="en-US" dirty="0"/>
              <a:t> (NKJV). </a:t>
            </a:r>
          </a:p>
          <a:p>
            <a:r>
              <a:rPr lang="en-US" i="1" dirty="0"/>
              <a:t>“Let no one keep defrauding you of your prize”</a:t>
            </a:r>
            <a:r>
              <a:rPr lang="en-US" dirty="0"/>
              <a:t> (NASV). </a:t>
            </a:r>
          </a:p>
          <a:p>
            <a:r>
              <a:rPr lang="en-US" i="1" dirty="0"/>
              <a:t>“Let no one disqualify you”</a:t>
            </a:r>
            <a:r>
              <a:rPr lang="en-US" dirty="0"/>
              <a:t> (ESV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Replaces </a:t>
            </a:r>
            <a:r>
              <a:rPr lang="en-US" b="1" dirty="0"/>
              <a:t>Christ with Mystical Religion -</a:t>
            </a:r>
            <a:r>
              <a:rPr lang="en-US" dirty="0"/>
              <a:t> vs. </a:t>
            </a:r>
            <a:r>
              <a:rPr lang="en-US" dirty="0" smtClean="0"/>
              <a:t>18-19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i="1" dirty="0" smtClean="0"/>
              <a:t>“False Humility” </a:t>
            </a:r>
            <a:r>
              <a:rPr lang="en-US" b="1" dirty="0" smtClean="0"/>
              <a:t>- asceticism 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Worship of </a:t>
            </a:r>
            <a:r>
              <a:rPr lang="en-US" b="1" dirty="0" smtClean="0"/>
              <a:t>Angels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Intruding into Things Not </a:t>
            </a:r>
            <a:r>
              <a:rPr lang="en-US" b="1" dirty="0" smtClean="0"/>
              <a:t>Seen</a:t>
            </a:r>
          </a:p>
          <a:p>
            <a:pPr lvl="1"/>
            <a:r>
              <a:rPr lang="en-US" sz="3200" i="1" dirty="0"/>
              <a:t>“taking his stand on visions he has seen”</a:t>
            </a:r>
            <a:r>
              <a:rPr lang="en-US" sz="3200" dirty="0"/>
              <a:t> (NASB</a:t>
            </a:r>
            <a:r>
              <a:rPr lang="en-US" sz="3200" dirty="0" smtClean="0"/>
              <a:t>)</a:t>
            </a:r>
            <a:endParaRPr lang="en-US" sz="3200" dirty="0"/>
          </a:p>
          <a:p>
            <a:pPr lvl="1"/>
            <a:r>
              <a:rPr lang="en-US" sz="3200" i="1" dirty="0"/>
              <a:t>“going on in detail about visions”</a:t>
            </a:r>
            <a:r>
              <a:rPr lang="en-US" sz="3200" dirty="0"/>
              <a:t> (ESV</a:t>
            </a:r>
            <a:r>
              <a:rPr lang="en-US" sz="3200" dirty="0" smtClean="0"/>
              <a:t>) </a:t>
            </a:r>
          </a:p>
          <a:p>
            <a:pPr marL="0" lvl="0" indent="0">
              <a:buNone/>
            </a:pPr>
            <a:endParaRPr lang="en-US" sz="800" dirty="0"/>
          </a:p>
          <a:p>
            <a:r>
              <a:rPr lang="en-US" b="1" i="1" dirty="0" smtClean="0"/>
              <a:t>“Not holding fast to the Head”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1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Ignores </a:t>
            </a:r>
            <a:r>
              <a:rPr lang="en-US" b="1" dirty="0"/>
              <a:t>the Christian’s Death </a:t>
            </a:r>
            <a:r>
              <a:rPr lang="en-US" b="1" dirty="0" smtClean="0"/>
              <a:t>    with </a:t>
            </a:r>
            <a:r>
              <a:rPr lang="en-US" b="1" dirty="0"/>
              <a:t>Christ -</a:t>
            </a:r>
            <a:r>
              <a:rPr lang="en-US" dirty="0"/>
              <a:t> vs. </a:t>
            </a:r>
            <a:r>
              <a:rPr lang="en-US" dirty="0" smtClean="0"/>
              <a:t>20-23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/>
              <a:t>Their death with Christ delivered them from the </a:t>
            </a:r>
            <a:r>
              <a:rPr lang="en-US" i="1" dirty="0"/>
              <a:t>“basic principles of the </a:t>
            </a:r>
            <a:r>
              <a:rPr lang="en-US" i="1" dirty="0" smtClean="0"/>
              <a:t>world.”</a:t>
            </a:r>
            <a:r>
              <a:rPr lang="en-US" dirty="0" smtClean="0"/>
              <a:t> Why </a:t>
            </a:r>
            <a:r>
              <a:rPr lang="en-US" dirty="0"/>
              <a:t>then would </a:t>
            </a:r>
            <a:r>
              <a:rPr lang="en-US" dirty="0" smtClean="0"/>
              <a:t>they </a:t>
            </a:r>
            <a:r>
              <a:rPr lang="en-US" i="1" dirty="0"/>
              <a:t>subject</a:t>
            </a:r>
            <a:r>
              <a:rPr lang="en-US" dirty="0"/>
              <a:t> </a:t>
            </a:r>
            <a:r>
              <a:rPr lang="en-US" dirty="0" smtClean="0"/>
              <a:t>themselves </a:t>
            </a:r>
            <a:r>
              <a:rPr lang="en-US" dirty="0"/>
              <a:t>to such regulations or ordinances?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7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Ignores </a:t>
            </a:r>
            <a:r>
              <a:rPr lang="en-US" b="1" dirty="0"/>
              <a:t>the Christian’s Death </a:t>
            </a:r>
            <a:r>
              <a:rPr lang="en-US" b="1" dirty="0" smtClean="0"/>
              <a:t>    with </a:t>
            </a:r>
            <a:r>
              <a:rPr lang="en-US" b="1" dirty="0"/>
              <a:t>Christ -</a:t>
            </a:r>
            <a:r>
              <a:rPr lang="en-US" dirty="0"/>
              <a:t> vs. </a:t>
            </a:r>
            <a:r>
              <a:rPr lang="en-US" dirty="0" smtClean="0"/>
              <a:t>20-23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i="1" dirty="0"/>
              <a:t>perish with the using</a:t>
            </a:r>
            <a:endParaRPr lang="en-US" dirty="0"/>
          </a:p>
          <a:p>
            <a:pPr lvl="0"/>
            <a:r>
              <a:rPr lang="en-US" dirty="0"/>
              <a:t>Food perishes when we consume it. It is not an important matter. </a:t>
            </a:r>
          </a:p>
          <a:p>
            <a:pPr lvl="0"/>
            <a:r>
              <a:rPr lang="en-US" dirty="0"/>
              <a:t>All food has been made clean (Mark 7:19; 1 Tim. 4:4). </a:t>
            </a:r>
          </a:p>
          <a:p>
            <a:pPr lvl="0"/>
            <a:r>
              <a:rPr lang="en-US" dirty="0" smtClean="0"/>
              <a:t>Neither eating </a:t>
            </a:r>
            <a:r>
              <a:rPr lang="en-US" dirty="0"/>
              <a:t>or abstaining from eating </a:t>
            </a:r>
            <a:r>
              <a:rPr lang="en-US" dirty="0" smtClean="0"/>
              <a:t>helps us draw closer to God </a:t>
            </a:r>
            <a:r>
              <a:rPr lang="en-US" dirty="0"/>
              <a:t>(1 Cor. 8:8). </a:t>
            </a:r>
          </a:p>
        </p:txBody>
      </p:sp>
    </p:spTree>
    <p:extLst>
      <p:ext uri="{BB962C8B-B14F-4D97-AF65-F5344CB8AC3E}">
        <p14:creationId xmlns:p14="http://schemas.microsoft.com/office/powerpoint/2010/main" val="152601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489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Colossians 2:16-23</vt:lpstr>
      <vt:lpstr>Colossians 2:16-23</vt:lpstr>
      <vt:lpstr>1. Exalts the Shadow Over the Substance - vs. 16-17</vt:lpstr>
      <vt:lpstr>2. Replaces Christ with Mystical Religion - vs. 18-19</vt:lpstr>
      <vt:lpstr>2. Replaces Christ with Mystical Religion - vs. 18-19</vt:lpstr>
      <vt:lpstr>2. Replaces Christ with Mystical Religion - vs. 18-19</vt:lpstr>
      <vt:lpstr>3. Ignores the Christian’s Death     with Christ - vs. 20-23</vt:lpstr>
      <vt:lpstr>3. Ignores the Christian’s Death     with Christ - vs. 20-23</vt:lpstr>
      <vt:lpstr>3. Ignores the Christian’s Death     with Christ - vs. 20-23</vt:lpstr>
      <vt:lpstr>3. Ignores the Christian’s Death     with Christ - vs. 20-23</vt:lpstr>
      <vt:lpstr>Let No One Judge or Cheat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No One Judge You                 or Cheat You</dc:title>
  <dc:creator>Heath</dc:creator>
  <cp:lastModifiedBy>Guest</cp:lastModifiedBy>
  <cp:revision>18</cp:revision>
  <dcterms:created xsi:type="dcterms:W3CDTF">2013-08-31T19:26:22Z</dcterms:created>
  <dcterms:modified xsi:type="dcterms:W3CDTF">2013-09-02T14:18:15Z</dcterms:modified>
</cp:coreProperties>
</file>