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A485-430A-40C5-96D4-3A9A11AC7298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DC51-9919-489E-AEC8-00D6C5422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52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A485-430A-40C5-96D4-3A9A11AC7298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DC51-9919-489E-AEC8-00D6C5422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44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A485-430A-40C5-96D4-3A9A11AC7298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DC51-9919-489E-AEC8-00D6C5422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57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A485-430A-40C5-96D4-3A9A11AC7298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DC51-9919-489E-AEC8-00D6C5422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318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A485-430A-40C5-96D4-3A9A11AC7298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DC51-9919-489E-AEC8-00D6C5422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53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A485-430A-40C5-96D4-3A9A11AC7298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DC51-9919-489E-AEC8-00D6C5422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0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A485-430A-40C5-96D4-3A9A11AC7298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DC51-9919-489E-AEC8-00D6C5422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34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A485-430A-40C5-96D4-3A9A11AC7298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DC51-9919-489E-AEC8-00D6C5422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5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A485-430A-40C5-96D4-3A9A11AC7298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DC51-9919-489E-AEC8-00D6C5422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7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A485-430A-40C5-96D4-3A9A11AC7298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DC51-9919-489E-AEC8-00D6C5422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292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A485-430A-40C5-96D4-3A9A11AC7298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DC51-9919-489E-AEC8-00D6C5422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00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AA485-430A-40C5-96D4-3A9A11AC7298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EDC51-9919-489E-AEC8-00D6C5422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12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594350" y="367717"/>
            <a:ext cx="2787650" cy="29850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67400" y="457200"/>
            <a:ext cx="2590800" cy="2735261"/>
          </a:xfrm>
        </p:spPr>
        <p:txBody>
          <a:bodyPr>
            <a:noAutofit/>
          </a:bodyPr>
          <a:lstStyle/>
          <a:p>
            <a:pPr algn="l"/>
            <a:r>
              <a:rPr lang="en-US" sz="6000" b="1" dirty="0" smtClean="0">
                <a:solidFill>
                  <a:srgbClr val="002060"/>
                </a:solidFill>
              </a:rPr>
              <a:t>School House Sins</a:t>
            </a:r>
            <a:endParaRPr lang="en-US" sz="6000" b="1" dirty="0">
              <a:solidFill>
                <a:srgbClr val="002060"/>
              </a:solidFill>
            </a:endParaRPr>
          </a:p>
        </p:txBody>
      </p:sp>
      <p:sp>
        <p:nvSpPr>
          <p:cNvPr id="4" name="AutoShape 2" descr="http://www.wirelessnursecall.com/images/school%20safety/bigstock-High-School-Hallway--20956.jpg"/>
          <p:cNvSpPr>
            <a:spLocks noChangeAspect="1" noChangeArrowheads="1"/>
          </p:cNvSpPr>
          <p:nvPr/>
        </p:nvSpPr>
        <p:spPr bwMode="auto">
          <a:xfrm>
            <a:off x="63500" y="-136525"/>
            <a:ext cx="8058150" cy="604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http://www.wirelessnursecall.com/images/school%20safety/bigstock-High-School-Hallway--20956.jpg"/>
          <p:cNvSpPr>
            <a:spLocks noChangeAspect="1" noChangeArrowheads="1"/>
          </p:cNvSpPr>
          <p:nvPr/>
        </p:nvSpPr>
        <p:spPr bwMode="auto">
          <a:xfrm>
            <a:off x="215900" y="15875"/>
            <a:ext cx="8058150" cy="604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http://www.koco.com/image/view/-/195180/medRes/2/-/maxh/460/maxw/620/-/6toeec/-/Locker-in-school-hallway-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657600"/>
            <a:ext cx="5057775" cy="283915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rossieronline.usc.edu/wp-content/uploads/2013/01/914019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43885">
            <a:off x="553414" y="641614"/>
            <a:ext cx="4333168" cy="289448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0963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School House Sins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Disrespecting Authority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Cheating on Tests and Homework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Mistreating Others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Giving in to Peer Pressure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Laziness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8" descr="http://rossieronline.usc.edu/wp-content/uploads/2013/01/914019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956" y="4267200"/>
            <a:ext cx="3080012" cy="20574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173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visualphotos.com/photo/2x2720771/kids_in_school_hallway_42-1676182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34" b="5264"/>
          <a:stretch/>
        </p:blipFill>
        <p:spPr bwMode="auto">
          <a:xfrm>
            <a:off x="0" y="0"/>
            <a:ext cx="9144000" cy="5522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3886200"/>
            <a:ext cx="9144000" cy="2971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2514600"/>
          </a:xfrm>
          <a:noFill/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i="1" dirty="0" smtClean="0"/>
              <a:t>“Remember now your Creator in the days of your youth, before the difficult days come, and the years draw near when you say, “I have no pleasure in them.” </a:t>
            </a:r>
          </a:p>
          <a:p>
            <a:pPr marL="0" indent="0" algn="r">
              <a:buNone/>
            </a:pPr>
            <a:r>
              <a:rPr lang="en-US" sz="3000" b="1" dirty="0" smtClean="0"/>
              <a:t>Ecclesiastes 12:1</a:t>
            </a:r>
          </a:p>
        </p:txBody>
      </p:sp>
    </p:spTree>
    <p:extLst>
      <p:ext uri="{BB962C8B-B14F-4D97-AF65-F5344CB8AC3E}">
        <p14:creationId xmlns:p14="http://schemas.microsoft.com/office/powerpoint/2010/main" val="39294921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Disrespecting Authority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Obey your parents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70C0"/>
                </a:solidFill>
              </a:rPr>
              <a:t>Eph. 6:1</a:t>
            </a:r>
          </a:p>
          <a:p>
            <a:r>
              <a:rPr lang="en-US" b="1" dirty="0" smtClean="0"/>
              <a:t>Obey the laws of the land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70C0"/>
                </a:solidFill>
              </a:rPr>
              <a:t>Rom. 13:1-7;  Titus 3:1; 1 Pet. 2:13-17</a:t>
            </a:r>
          </a:p>
          <a:p>
            <a:r>
              <a:rPr lang="en-US" b="1" dirty="0" smtClean="0"/>
              <a:t>Obey your employer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70C0"/>
                </a:solidFill>
              </a:rPr>
              <a:t>Eph. 6:5-7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6502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Cheating On Tests and Homework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Lying is a sin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70C0"/>
                </a:solidFill>
              </a:rPr>
              <a:t>Ex. 20:16; Eph. 4:25; Rev. 21:8</a:t>
            </a:r>
          </a:p>
          <a:p>
            <a:r>
              <a:rPr lang="en-US" b="1" dirty="0" smtClean="0"/>
              <a:t>Christians are to be honest and trustworthy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70C0"/>
                </a:solidFill>
              </a:rPr>
              <a:t>2 Cor. 8:21; James 5:12</a:t>
            </a:r>
          </a:p>
          <a:p>
            <a:r>
              <a:rPr lang="en-US" b="1" dirty="0" smtClean="0"/>
              <a:t>Consequences to lying and cheating </a:t>
            </a:r>
            <a:r>
              <a:rPr lang="en-US" dirty="0" smtClean="0"/>
              <a:t>-                </a:t>
            </a:r>
            <a:r>
              <a:rPr lang="en-US" dirty="0" smtClean="0">
                <a:solidFill>
                  <a:srgbClr val="0070C0"/>
                </a:solidFill>
              </a:rPr>
              <a:t>Prov. 20:17; Num. 32:23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9195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Mistreating Others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Honor all people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70C0"/>
                </a:solidFill>
              </a:rPr>
              <a:t>1 Pet. 2:17</a:t>
            </a:r>
          </a:p>
          <a:p>
            <a:r>
              <a:rPr lang="en-US" b="1" dirty="0" smtClean="0"/>
              <a:t>Treat others the way you want to be treated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70C0"/>
                </a:solidFill>
              </a:rPr>
              <a:t>Matt. 7:12</a:t>
            </a:r>
          </a:p>
          <a:p>
            <a:r>
              <a:rPr lang="en-US" b="1" dirty="0" smtClean="0"/>
              <a:t>Do not engage in gossip or slander </a:t>
            </a:r>
            <a:r>
              <a:rPr lang="en-US" dirty="0" smtClean="0"/>
              <a:t>-                  </a:t>
            </a:r>
            <a:r>
              <a:rPr lang="en-US" dirty="0" smtClean="0">
                <a:solidFill>
                  <a:srgbClr val="0070C0"/>
                </a:solidFill>
              </a:rPr>
              <a:t>Prov. 17:9; 20:19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9195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Giving in to Peer Pressure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Warned not to go along with the crowd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70C0"/>
                </a:solidFill>
              </a:rPr>
              <a:t>Prov. 1:10-19, 13:20, 23:17-18; Eph. 5:11</a:t>
            </a:r>
          </a:p>
          <a:p>
            <a:r>
              <a:rPr lang="en-US" b="1" dirty="0" smtClean="0"/>
              <a:t>Not to please men above God </a:t>
            </a:r>
            <a:r>
              <a:rPr lang="en-US" dirty="0" smtClean="0"/>
              <a:t>-                           </a:t>
            </a:r>
            <a:r>
              <a:rPr lang="en-US" dirty="0" smtClean="0">
                <a:solidFill>
                  <a:srgbClr val="0070C0"/>
                </a:solidFill>
              </a:rPr>
              <a:t>Matt. 10:28, 32-33; John 12:42-43; James 4:4</a:t>
            </a:r>
          </a:p>
          <a:p>
            <a:r>
              <a:rPr lang="en-US" b="1" dirty="0" smtClean="0"/>
              <a:t>Peter fell victim to “peer pressure” </a:t>
            </a:r>
            <a:r>
              <a:rPr lang="en-US" dirty="0" smtClean="0"/>
              <a:t>-             </a:t>
            </a:r>
            <a:r>
              <a:rPr lang="en-US" dirty="0" smtClean="0">
                <a:solidFill>
                  <a:srgbClr val="0070C0"/>
                </a:solidFill>
              </a:rPr>
              <a:t>Matt. 26:69-75; Gal. 2:11-13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9195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Laziness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195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Laziness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Laziness leads to:</a:t>
            </a:r>
          </a:p>
          <a:p>
            <a:r>
              <a:rPr lang="en-US" b="1" dirty="0" smtClean="0"/>
              <a:t>Waste </a:t>
            </a:r>
            <a:r>
              <a:rPr lang="en-US" dirty="0" smtClean="0"/>
              <a:t>-                              </a:t>
            </a:r>
            <a:r>
              <a:rPr lang="en-US" dirty="0" smtClean="0">
                <a:solidFill>
                  <a:srgbClr val="0070C0"/>
                </a:solidFill>
              </a:rPr>
              <a:t>Prov. 18:9, 24:30-34</a:t>
            </a:r>
          </a:p>
          <a:p>
            <a:r>
              <a:rPr lang="en-US" b="1" dirty="0" smtClean="0"/>
              <a:t>Frustration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70C0"/>
                </a:solidFill>
              </a:rPr>
              <a:t>Prov. 13:4</a:t>
            </a:r>
          </a:p>
          <a:p>
            <a:r>
              <a:rPr lang="en-US" b="1" dirty="0" smtClean="0"/>
              <a:t>Shame </a:t>
            </a:r>
            <a:r>
              <a:rPr lang="en-US" dirty="0" smtClean="0"/>
              <a:t>-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Prov. 10:5</a:t>
            </a:r>
            <a:endParaRPr lang="en-US" b="1" dirty="0" smtClean="0"/>
          </a:p>
          <a:p>
            <a:r>
              <a:rPr lang="en-US" b="1" dirty="0" smtClean="0"/>
              <a:t>Annoyance </a:t>
            </a:r>
            <a:r>
              <a:rPr lang="en-US" dirty="0" smtClean="0"/>
              <a:t>-                     </a:t>
            </a:r>
            <a:r>
              <a:rPr lang="en-US" dirty="0" smtClean="0">
                <a:solidFill>
                  <a:srgbClr val="0070C0"/>
                </a:solidFill>
              </a:rPr>
              <a:t>Prov. 10:26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15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Laziness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Laziness leads to:</a:t>
            </a:r>
          </a:p>
          <a:p>
            <a:r>
              <a:rPr lang="en-US" b="1" dirty="0" smtClean="0"/>
              <a:t>Waste </a:t>
            </a:r>
            <a:r>
              <a:rPr lang="en-US" dirty="0" smtClean="0"/>
              <a:t>-                              </a:t>
            </a:r>
            <a:r>
              <a:rPr lang="en-US" dirty="0" smtClean="0">
                <a:solidFill>
                  <a:srgbClr val="0070C0"/>
                </a:solidFill>
              </a:rPr>
              <a:t>Prov. 18:9, 24:30-34</a:t>
            </a:r>
          </a:p>
          <a:p>
            <a:r>
              <a:rPr lang="en-US" b="1" dirty="0" smtClean="0"/>
              <a:t>Frustration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70C0"/>
                </a:solidFill>
              </a:rPr>
              <a:t>Prov. 13:4</a:t>
            </a:r>
          </a:p>
          <a:p>
            <a:r>
              <a:rPr lang="en-US" b="1" dirty="0" smtClean="0"/>
              <a:t>Shame </a:t>
            </a:r>
            <a:r>
              <a:rPr lang="en-US" dirty="0" smtClean="0"/>
              <a:t>-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Prov. 10:5</a:t>
            </a:r>
            <a:endParaRPr lang="en-US" b="1" dirty="0" smtClean="0"/>
          </a:p>
          <a:p>
            <a:r>
              <a:rPr lang="en-US" b="1" dirty="0" smtClean="0"/>
              <a:t>Annoyance </a:t>
            </a:r>
            <a:r>
              <a:rPr lang="en-US" dirty="0" smtClean="0"/>
              <a:t>-                     </a:t>
            </a:r>
            <a:r>
              <a:rPr lang="en-US" dirty="0" smtClean="0">
                <a:solidFill>
                  <a:srgbClr val="0070C0"/>
                </a:solidFill>
              </a:rPr>
              <a:t>Prov. 10:26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Diligence makes one:</a:t>
            </a:r>
          </a:p>
          <a:p>
            <a:r>
              <a:rPr lang="en-US" b="1" dirty="0" smtClean="0"/>
              <a:t>Self-disciplined </a:t>
            </a:r>
            <a:r>
              <a:rPr lang="en-US" dirty="0" smtClean="0"/>
              <a:t>-                              </a:t>
            </a:r>
            <a:r>
              <a:rPr lang="en-US" dirty="0" smtClean="0">
                <a:solidFill>
                  <a:srgbClr val="0070C0"/>
                </a:solidFill>
              </a:rPr>
              <a:t>Prov. 6:6-11</a:t>
            </a:r>
          </a:p>
          <a:p>
            <a:r>
              <a:rPr lang="en-US" b="1" dirty="0" smtClean="0"/>
              <a:t>Without Want </a:t>
            </a:r>
            <a:r>
              <a:rPr lang="en-US" dirty="0" smtClean="0"/>
              <a:t>-       </a:t>
            </a:r>
            <a:r>
              <a:rPr lang="en-US" dirty="0" smtClean="0">
                <a:solidFill>
                  <a:srgbClr val="0070C0"/>
                </a:solidFill>
              </a:rPr>
              <a:t>Prov. 28:19</a:t>
            </a:r>
          </a:p>
          <a:p>
            <a:r>
              <a:rPr lang="en-US" b="1" dirty="0" smtClean="0"/>
              <a:t>Honored </a:t>
            </a:r>
            <a:r>
              <a:rPr lang="en-US" dirty="0" smtClean="0"/>
              <a:t>-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Prov. 22:29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15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311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School House Sins</vt:lpstr>
      <vt:lpstr>PowerPoint Presentation</vt:lpstr>
      <vt:lpstr>Disrespecting Authority</vt:lpstr>
      <vt:lpstr>Cheating On Tests and Homework</vt:lpstr>
      <vt:lpstr>Mistreating Others</vt:lpstr>
      <vt:lpstr>Giving in to Peer Pressure</vt:lpstr>
      <vt:lpstr>Laziness</vt:lpstr>
      <vt:lpstr>Laziness</vt:lpstr>
      <vt:lpstr>Laziness</vt:lpstr>
      <vt:lpstr>School House Sins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Back-To-School Sins</dc:title>
  <dc:creator>Heath</dc:creator>
  <cp:lastModifiedBy>Guest</cp:lastModifiedBy>
  <cp:revision>12</cp:revision>
  <dcterms:created xsi:type="dcterms:W3CDTF">2013-08-15T17:05:52Z</dcterms:created>
  <dcterms:modified xsi:type="dcterms:W3CDTF">2013-08-18T21:39:16Z</dcterms:modified>
</cp:coreProperties>
</file>