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4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0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2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5F44-5FD7-4AFD-84F7-DE41D6EB806A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A80F-822B-4B51-80C8-642F27A4D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log.exponential.org/wp-content/uploads/2012/12/cross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57150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“Nailed to the Cross”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50975"/>
            <a:ext cx="50292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Law of Moses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2:14-15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3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Colossians Two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Paul wants </a:t>
            </a:r>
            <a:r>
              <a:rPr lang="en-US" dirty="0"/>
              <a:t>them to be rooted and built up in Christ, established in the faith (v. 7). </a:t>
            </a:r>
          </a:p>
          <a:p>
            <a:pPr lvl="0"/>
            <a:r>
              <a:rPr lang="en-US" dirty="0"/>
              <a:t>He warns them of those who would take them captive through philosophy and deceit (v. 8). </a:t>
            </a:r>
          </a:p>
          <a:p>
            <a:pPr lvl="0"/>
            <a:r>
              <a:rPr lang="en-US" dirty="0"/>
              <a:t>He stresses that they are complete in Christ </a:t>
            </a:r>
            <a:r>
              <a:rPr lang="en-US" dirty="0" smtClean="0"/>
              <a:t>             (</a:t>
            </a:r>
            <a:r>
              <a:rPr lang="en-US" dirty="0"/>
              <a:t>vs. 9-10</a:t>
            </a:r>
            <a:r>
              <a:rPr lang="en-US" dirty="0" smtClean="0"/>
              <a:t>).</a:t>
            </a:r>
            <a:endParaRPr lang="en-US" dirty="0"/>
          </a:p>
          <a:p>
            <a:pPr lvl="0"/>
            <a:r>
              <a:rPr lang="en-US" dirty="0"/>
              <a:t>He reminds them that they have been circumcised spiritually through baptism </a:t>
            </a:r>
            <a:r>
              <a:rPr lang="en-US" dirty="0" smtClean="0"/>
              <a:t>                     (</a:t>
            </a:r>
            <a:r>
              <a:rPr lang="en-US" dirty="0"/>
              <a:t>vs. 11-13), and </a:t>
            </a:r>
            <a:r>
              <a:rPr lang="en-US" dirty="0" smtClean="0"/>
              <a:t>have </a:t>
            </a:r>
            <a:r>
              <a:rPr lang="en-US" dirty="0"/>
              <a:t>received the </a:t>
            </a:r>
            <a:r>
              <a:rPr lang="en-US" dirty="0" smtClean="0"/>
              <a:t>                      forgiveness </a:t>
            </a:r>
            <a:r>
              <a:rPr lang="en-US" dirty="0"/>
              <a:t>of their sins.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/>
              <a:t>“having wiped out the handwriting of requirements that was against us, which was contrary to us” (NKJV).</a:t>
            </a:r>
          </a:p>
          <a:p>
            <a:r>
              <a:rPr lang="en-US" dirty="0"/>
              <a:t>“Blotting out the handwriting of ordinances that was against us, which was contrary to us” (KJV). </a:t>
            </a:r>
          </a:p>
          <a:p>
            <a:r>
              <a:rPr lang="en-US" dirty="0"/>
              <a:t>“having canceled out the certificate of debt consisting of decrees against us and which was hostile to us” (NASB).</a:t>
            </a:r>
          </a:p>
          <a:p>
            <a:r>
              <a:rPr lang="en-US" dirty="0"/>
              <a:t>“by canceling the record of debt that stood against us with its legal demands” (ESV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Handwriting of Requirements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Refers to requirements, decrees, or legal demands.</a:t>
            </a:r>
          </a:p>
          <a:p>
            <a:r>
              <a:rPr lang="en-US" dirty="0" smtClean="0"/>
              <a:t>The commands, statutes, or decrees of the Law of Moses which had been put in writing. </a:t>
            </a:r>
            <a:endParaRPr lang="en-US" dirty="0"/>
          </a:p>
        </p:txBody>
      </p:sp>
      <p:pic>
        <p:nvPicPr>
          <p:cNvPr id="2050" name="Picture 2" descr="http://tfli.org/diablog/wp-content/uploads/2012/10/Torah-Scroll-text-silver-y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3" b="11490"/>
          <a:stretch/>
        </p:blipFill>
        <p:spPr bwMode="auto">
          <a:xfrm>
            <a:off x="3886200" y="4135582"/>
            <a:ext cx="4867275" cy="23414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Represents the Entire Law of Moses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Bible never makes any distinction between parts of the Law of Moses. </a:t>
            </a:r>
          </a:p>
          <a:p>
            <a:r>
              <a:rPr lang="en-US" dirty="0"/>
              <a:t>The word </a:t>
            </a:r>
            <a:r>
              <a:rPr lang="en-US" i="1" dirty="0"/>
              <a:t>“handwriting”</a:t>
            </a:r>
            <a:r>
              <a:rPr lang="en-US" dirty="0"/>
              <a:t> means “what one has written with his own hand.” The Ten Commandments were written, first by the finger of God (Ex. 31:18), then by Moses. </a:t>
            </a:r>
          </a:p>
          <a:p>
            <a:r>
              <a:rPr lang="en-US" dirty="0"/>
              <a:t>Hebrews 8:7-10 indicates </a:t>
            </a:r>
            <a:r>
              <a:rPr lang="en-US" dirty="0" smtClean="0"/>
              <a:t>that the </a:t>
            </a:r>
            <a:r>
              <a:rPr lang="en-US" dirty="0"/>
              <a:t>Ten Commandments were the beginning part of the covenant which had become obsolete (v. 13). </a:t>
            </a:r>
          </a:p>
        </p:txBody>
      </p:sp>
    </p:spTree>
    <p:extLst>
      <p:ext uri="{BB962C8B-B14F-4D97-AF65-F5344CB8AC3E}">
        <p14:creationId xmlns:p14="http://schemas.microsoft.com/office/powerpoint/2010/main" val="41358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Against Us and Contrary To Us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Law of Moses made no provision for the forgiveness of sin (Gal. </a:t>
            </a:r>
            <a:r>
              <a:rPr lang="en-US" dirty="0" smtClean="0"/>
              <a:t>3:10; Heb</a:t>
            </a:r>
            <a:r>
              <a:rPr lang="en-US" dirty="0"/>
              <a:t>. 10:1-4). </a:t>
            </a:r>
          </a:p>
          <a:p>
            <a:r>
              <a:rPr lang="en-US" dirty="0" smtClean="0"/>
              <a:t>The </a:t>
            </a:r>
            <a:r>
              <a:rPr lang="en-US" dirty="0"/>
              <a:t>Law of Moses kept Jews locked up in sin and Gentiles locked out in sin. </a:t>
            </a:r>
          </a:p>
          <a:p>
            <a:r>
              <a:rPr lang="en-US" dirty="0"/>
              <a:t>Peter called it a </a:t>
            </a:r>
            <a:r>
              <a:rPr lang="en-US" i="1" dirty="0"/>
              <a:t>yoke</a:t>
            </a:r>
            <a:r>
              <a:rPr lang="en-US" dirty="0"/>
              <a:t> that no man could bear (Acts 15:10). </a:t>
            </a:r>
          </a:p>
          <a:p>
            <a:r>
              <a:rPr lang="en-US" dirty="0"/>
              <a:t>Paul called it the </a:t>
            </a:r>
            <a:r>
              <a:rPr lang="en-US" i="1" dirty="0"/>
              <a:t>ministry of death</a:t>
            </a:r>
            <a:r>
              <a:rPr lang="en-US" dirty="0"/>
              <a:t> (2 Cor. 3:7).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What Happened to the Law of Moses?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Wiped Out </a:t>
            </a:r>
            <a:r>
              <a:rPr lang="en-US" dirty="0" smtClean="0"/>
              <a:t>– the writing was removed and the decree was thus canceled.</a:t>
            </a:r>
          </a:p>
          <a:p>
            <a:r>
              <a:rPr lang="en-US" b="1" i="1" dirty="0" smtClean="0"/>
              <a:t>Taken Out of the Way </a:t>
            </a:r>
            <a:r>
              <a:rPr lang="en-US" dirty="0" smtClean="0"/>
              <a:t>– permanently removed. </a:t>
            </a:r>
          </a:p>
          <a:p>
            <a:r>
              <a:rPr lang="en-US" b="1" i="1" dirty="0" smtClean="0"/>
              <a:t>Having Nailed it to the Cross </a:t>
            </a:r>
            <a:r>
              <a:rPr lang="en-US" dirty="0" smtClean="0"/>
              <a:t>– </a:t>
            </a:r>
          </a:p>
          <a:p>
            <a:pPr lvl="1"/>
            <a:r>
              <a:rPr lang="en-US" sz="3200" dirty="0" smtClean="0"/>
              <a:t>Matt. 5:17-18</a:t>
            </a:r>
          </a:p>
          <a:p>
            <a:pPr lvl="1"/>
            <a:r>
              <a:rPr lang="en-US" sz="3200" dirty="0" smtClean="0"/>
              <a:t>Rom. 10:4</a:t>
            </a:r>
            <a:endParaRPr lang="en-US" sz="3200" dirty="0"/>
          </a:p>
        </p:txBody>
      </p:sp>
      <p:pic>
        <p:nvPicPr>
          <p:cNvPr id="3074" name="Picture 2" descr="http://www.twoheartsdesign.com/images/clipart/catholic/cross/images/cros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754091"/>
            <a:ext cx="1762125" cy="28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Triumph of Christ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Disarmed Principalities and Powers</a:t>
            </a:r>
          </a:p>
          <a:p>
            <a:pPr lvl="1"/>
            <a:r>
              <a:rPr lang="en-US" sz="3200" dirty="0" smtClean="0"/>
              <a:t>Eph. 1:20-21; Heb. 2:14</a:t>
            </a:r>
          </a:p>
          <a:p>
            <a:r>
              <a:rPr lang="en-US" b="1" i="1" dirty="0" smtClean="0"/>
              <a:t>Made a Public Spectacle of Them</a:t>
            </a:r>
          </a:p>
          <a:p>
            <a:pPr lvl="1"/>
            <a:r>
              <a:rPr lang="en-US" sz="3200" dirty="0" smtClean="0"/>
              <a:t>Acts 2:22-24, 36; Rom. 1:4</a:t>
            </a:r>
          </a:p>
          <a:p>
            <a:r>
              <a:rPr lang="en-US" b="1" i="1" dirty="0" smtClean="0"/>
              <a:t>Triumphing Over Them In It</a:t>
            </a:r>
          </a:p>
          <a:p>
            <a:pPr lvl="1"/>
            <a:r>
              <a:rPr lang="en-US" sz="3200" dirty="0" smtClean="0"/>
              <a:t>John 12:32-33</a:t>
            </a:r>
            <a:endParaRPr lang="en-US" sz="3200" dirty="0"/>
          </a:p>
        </p:txBody>
      </p:sp>
      <p:pic>
        <p:nvPicPr>
          <p:cNvPr id="4" name="Picture 2" descr="http://www.twoheartsdesign.com/images/clipart/catholic/cross/images/cros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3754091"/>
            <a:ext cx="1762125" cy="28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444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“Nailed to the Cross”</vt:lpstr>
      <vt:lpstr>Colossians Two</vt:lpstr>
      <vt:lpstr>PowerPoint Presentation</vt:lpstr>
      <vt:lpstr>The Handwriting of Requirements</vt:lpstr>
      <vt:lpstr>Represents the Entire Law of Moses</vt:lpstr>
      <vt:lpstr>Against Us and Contrary To Us</vt:lpstr>
      <vt:lpstr>What Happened to the Law of Moses?</vt:lpstr>
      <vt:lpstr>The Triumph of Christ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“Nailed to the Cross”</dc:title>
  <dc:creator>Heath</dc:creator>
  <cp:lastModifiedBy>Guest</cp:lastModifiedBy>
  <cp:revision>9</cp:revision>
  <dcterms:created xsi:type="dcterms:W3CDTF">2013-08-17T17:15:16Z</dcterms:created>
  <dcterms:modified xsi:type="dcterms:W3CDTF">2013-08-18T21:40:44Z</dcterms:modified>
</cp:coreProperties>
</file>