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9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7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7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5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1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7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6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1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7ACD-8233-497C-957C-AAE103CDCAB1}" type="datetimeFigureOut">
              <a:rPr lang="en-US" smtClean="0"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D29C6-B1DE-4637-9A3D-4D51169CE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2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4114800" cy="1470025"/>
          </a:xfrm>
        </p:spPr>
        <p:txBody>
          <a:bodyPr/>
          <a:lstStyle/>
          <a:p>
            <a:r>
              <a:rPr lang="en-US" sz="7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Sacrifice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4" name="Picture 6" descr="http://www.jesuswalk.com/lamb/images/zurbaran-agnus-dei-lamb-of-god-madrid-1339x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72103"/>
            <a:ext cx="5562600" cy="3326037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stpatricks.org.nz/Portals/154/offering-pla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3743325" cy="2483807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03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Biblical Principles of Sacrifice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Must Be Acceptable To God</a:t>
            </a:r>
          </a:p>
          <a:p>
            <a:pPr lvl="1"/>
            <a:r>
              <a:rPr lang="en-US" dirty="0" smtClean="0"/>
              <a:t>1 Pet. 2:5; Lev. 22:19-25; Heb. 11:4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Must Cost Us Something</a:t>
            </a:r>
          </a:p>
          <a:p>
            <a:pPr lvl="1"/>
            <a:r>
              <a:rPr lang="en-US" dirty="0" smtClean="0"/>
              <a:t>2 Sam. 24:24; Luke 21:1-4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Must Be the Best</a:t>
            </a:r>
          </a:p>
          <a:p>
            <a:pPr lvl="1"/>
            <a:r>
              <a:rPr lang="en-US" dirty="0" smtClean="0"/>
              <a:t>Lev. 22:19-25; Mal. 1:8, 13-14</a:t>
            </a:r>
          </a:p>
        </p:txBody>
      </p:sp>
      <p:pic>
        <p:nvPicPr>
          <p:cNvPr id="1026" name="Picture 2" descr="http://www.bible-history.com/tabernacle/images/BALT9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200"/>
            <a:ext cx="2828925" cy="192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05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Biblical Principles of Sacrifice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Must Be Given Freely</a:t>
            </a:r>
          </a:p>
          <a:p>
            <a:pPr lvl="1"/>
            <a:r>
              <a:rPr lang="en-US" dirty="0" smtClean="0"/>
              <a:t>Lev. 22:19, 29; 2 Cor. 8:12, 9:7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Must Be Given Without Desire For Recognition Or Reward From Men</a:t>
            </a:r>
          </a:p>
          <a:p>
            <a:pPr lvl="1"/>
            <a:r>
              <a:rPr lang="en-US" dirty="0" smtClean="0"/>
              <a:t>Matt. 6:1-4; Acts 5:1-11</a:t>
            </a:r>
            <a:endParaRPr lang="en-US" dirty="0"/>
          </a:p>
        </p:txBody>
      </p:sp>
      <p:pic>
        <p:nvPicPr>
          <p:cNvPr id="4" name="Picture 2" descr="http://www.bible-history.com/tabernacle/images/BALT9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200"/>
            <a:ext cx="2828925" cy="192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2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Areas of Sacrifice for the Christian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5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Areas of Sacrifice for the Christian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1 Peter 2:4-5 </a:t>
            </a:r>
            <a:r>
              <a:rPr lang="en-US" dirty="0" smtClean="0">
                <a:solidFill>
                  <a:schemeClr val="bg1"/>
                </a:solidFill>
              </a:rPr>
              <a:t>- Christians are priests, offering spiritual service and sacrifice unto God through Jesus Christ.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2 Corinthians 8:5 </a:t>
            </a:r>
            <a:r>
              <a:rPr lang="en-US" dirty="0" smtClean="0">
                <a:solidFill>
                  <a:schemeClr val="bg1"/>
                </a:solidFill>
              </a:rPr>
              <a:t>- we must first give ourselves unto the Lord.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Romans 12:1-2 </a:t>
            </a:r>
            <a:r>
              <a:rPr lang="en-US" dirty="0" smtClean="0">
                <a:solidFill>
                  <a:schemeClr val="bg1"/>
                </a:solidFill>
              </a:rPr>
              <a:t>- our bodies are to be presented as living sacrifices, offered unto God in His service.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546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Areas of Sacrifice for the Christian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Money</a:t>
            </a:r>
            <a:r>
              <a:rPr lang="en-US" sz="3600" dirty="0" smtClean="0">
                <a:solidFill>
                  <a:schemeClr val="bg1"/>
                </a:solidFill>
              </a:rPr>
              <a:t> - Phil. 4:18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Praise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and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Prayer</a:t>
            </a:r>
            <a:r>
              <a:rPr lang="en-US" sz="3600" dirty="0" smtClean="0">
                <a:solidFill>
                  <a:schemeClr val="bg1"/>
                </a:solidFill>
              </a:rPr>
              <a:t> - Heb. 13:15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Service</a:t>
            </a:r>
            <a:r>
              <a:rPr lang="en-US" sz="3600" dirty="0" smtClean="0">
                <a:solidFill>
                  <a:schemeClr val="bg1"/>
                </a:solidFill>
              </a:rPr>
              <a:t> - Heb. 13:16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Time</a:t>
            </a:r>
            <a:r>
              <a:rPr lang="en-US" sz="3600" dirty="0" smtClean="0">
                <a:solidFill>
                  <a:schemeClr val="bg1"/>
                </a:solidFill>
              </a:rPr>
              <a:t> - Mark 1:35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225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Sacrifice</vt:lpstr>
      <vt:lpstr>Biblical Principles of Sacrifice</vt:lpstr>
      <vt:lpstr>Biblical Principles of Sacrifice</vt:lpstr>
      <vt:lpstr>Areas of Sacrifice for the Christian</vt:lpstr>
      <vt:lpstr>Areas of Sacrifice for the Christian</vt:lpstr>
      <vt:lpstr>Areas of Sacrifice for the Christian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Sacrifice</dc:title>
  <dc:creator>Heath</dc:creator>
  <cp:lastModifiedBy>Guest</cp:lastModifiedBy>
  <cp:revision>9</cp:revision>
  <dcterms:created xsi:type="dcterms:W3CDTF">2013-08-09T11:51:26Z</dcterms:created>
  <dcterms:modified xsi:type="dcterms:W3CDTF">2013-08-11T21:30:43Z</dcterms:modified>
</cp:coreProperties>
</file>