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FAF7A85-1F37-402B-940B-A5D18095FC4C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04B017D-7DD6-4D31-ADD8-13D442671E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Masters and Slaves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2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48347"/>
            <a:ext cx="8229600" cy="3877815"/>
          </a:xfrm>
        </p:spPr>
        <p:txBody>
          <a:bodyPr/>
          <a:lstStyle/>
          <a:p>
            <a:r>
              <a:rPr lang="en-US" sz="2800" b="1" dirty="0" smtClean="0"/>
              <a:t> Obedience and Submission </a:t>
            </a:r>
            <a:r>
              <a:rPr lang="en-US" dirty="0" smtClean="0"/>
              <a:t>- 1 Pet. 2:18; Col. 3:22</a:t>
            </a:r>
          </a:p>
          <a:p>
            <a:r>
              <a:rPr lang="en-US" sz="2800" b="1" dirty="0" smtClean="0"/>
              <a:t> Serve</a:t>
            </a:r>
            <a:r>
              <a:rPr lang="en-US" sz="2800" dirty="0" smtClean="0"/>
              <a:t> </a:t>
            </a:r>
            <a:r>
              <a:rPr lang="en-US" sz="2800" b="1" dirty="0" smtClean="0"/>
              <a:t>With</a:t>
            </a:r>
            <a:r>
              <a:rPr lang="en-US" sz="2800" dirty="0" smtClean="0"/>
              <a:t> </a:t>
            </a:r>
            <a:r>
              <a:rPr lang="en-US" sz="2800" b="1" dirty="0" smtClean="0"/>
              <a:t>Sincerity</a:t>
            </a:r>
            <a:r>
              <a:rPr lang="en-US" sz="2800" dirty="0" smtClean="0"/>
              <a:t> </a:t>
            </a:r>
            <a:r>
              <a:rPr lang="en-US" dirty="0" smtClean="0"/>
              <a:t>- Col. 3:22; 1 Tim. 6:1-2</a:t>
            </a:r>
          </a:p>
          <a:p>
            <a:r>
              <a:rPr lang="en-US" sz="2800" b="1" dirty="0" smtClean="0"/>
              <a:t> Serve</a:t>
            </a:r>
            <a:r>
              <a:rPr lang="en-US" sz="2800" dirty="0" smtClean="0"/>
              <a:t> </a:t>
            </a:r>
            <a:r>
              <a:rPr lang="en-US" sz="2800" b="1" dirty="0" smtClean="0"/>
              <a:t>With</a:t>
            </a:r>
            <a:r>
              <a:rPr lang="en-US" sz="2800" dirty="0" smtClean="0"/>
              <a:t> </a:t>
            </a:r>
            <a:r>
              <a:rPr lang="en-US" sz="2800" b="1" dirty="0" smtClean="0"/>
              <a:t>Cheerfulness</a:t>
            </a:r>
            <a:r>
              <a:rPr lang="en-US" sz="2800" dirty="0" smtClean="0"/>
              <a:t> </a:t>
            </a:r>
            <a:r>
              <a:rPr lang="en-US" dirty="0" smtClean="0"/>
              <a:t>- Col. 3:23</a:t>
            </a:r>
          </a:p>
          <a:p>
            <a:r>
              <a:rPr lang="en-US" sz="2800" b="1" dirty="0" smtClean="0"/>
              <a:t> Serve As Though Serving</a:t>
            </a:r>
            <a:r>
              <a:rPr lang="en-US" sz="2800" dirty="0" smtClean="0"/>
              <a:t> </a:t>
            </a:r>
            <a:r>
              <a:rPr lang="en-US" sz="2800" b="1" dirty="0" smtClean="0"/>
              <a:t>Christ</a:t>
            </a:r>
            <a:r>
              <a:rPr lang="en-US" sz="2800" dirty="0" smtClean="0"/>
              <a:t> </a:t>
            </a:r>
            <a:r>
              <a:rPr lang="en-US" dirty="0" smtClean="0"/>
              <a:t>- Col. 3:23-24</a:t>
            </a:r>
          </a:p>
          <a:p>
            <a:r>
              <a:rPr lang="en-US" sz="2800" b="1" dirty="0" smtClean="0"/>
              <a:t> Serve</a:t>
            </a:r>
            <a:r>
              <a:rPr lang="en-US" sz="2800" dirty="0" smtClean="0"/>
              <a:t> </a:t>
            </a:r>
            <a:r>
              <a:rPr lang="en-US" sz="2800" b="1" dirty="0" smtClean="0"/>
              <a:t>With</a:t>
            </a:r>
            <a:r>
              <a:rPr lang="en-US" sz="2800" dirty="0" smtClean="0"/>
              <a:t> </a:t>
            </a:r>
            <a:r>
              <a:rPr lang="en-US" sz="2800" b="1" dirty="0" smtClean="0"/>
              <a:t>Integrity</a:t>
            </a:r>
            <a:r>
              <a:rPr lang="en-US" sz="2800" dirty="0" smtClean="0"/>
              <a:t> </a:t>
            </a:r>
            <a:r>
              <a:rPr lang="en-US" dirty="0" smtClean="0"/>
              <a:t>- Titus 2:9-10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Responsibilities of Slaves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1061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48347"/>
            <a:ext cx="8229600" cy="3877815"/>
          </a:xfrm>
        </p:spPr>
        <p:txBody>
          <a:bodyPr/>
          <a:lstStyle/>
          <a:p>
            <a:r>
              <a:rPr lang="en-US" sz="2800" b="1" dirty="0" smtClean="0"/>
              <a:t> Provide What is Just and Fair </a:t>
            </a:r>
            <a:r>
              <a:rPr lang="en-US" dirty="0" smtClean="0"/>
              <a:t>- Col. 4:1</a:t>
            </a:r>
          </a:p>
          <a:p>
            <a:r>
              <a:rPr lang="en-US" sz="2800" b="1" dirty="0" smtClean="0"/>
              <a:t> Treat Their Slaves As They Want To Be Treated</a:t>
            </a:r>
            <a:r>
              <a:rPr lang="en-US" sz="2800" dirty="0" smtClean="0"/>
              <a:t> </a:t>
            </a:r>
            <a:r>
              <a:rPr lang="en-US" dirty="0" smtClean="0"/>
              <a:t>- Eph. 6:9; Matt. 7:12</a:t>
            </a:r>
          </a:p>
          <a:p>
            <a:r>
              <a:rPr lang="en-US" sz="2800" b="1" dirty="0" smtClean="0"/>
              <a:t> Give Up Threatening</a:t>
            </a:r>
            <a:r>
              <a:rPr lang="en-US" sz="2800" dirty="0" smtClean="0"/>
              <a:t> </a:t>
            </a:r>
            <a:r>
              <a:rPr lang="en-US" dirty="0" smtClean="0"/>
              <a:t>- Eph. 6:9</a:t>
            </a:r>
          </a:p>
          <a:p>
            <a:r>
              <a:rPr lang="en-US" sz="2800" b="1" dirty="0" smtClean="0"/>
              <a:t> Remember They Have a Master in Heaven</a:t>
            </a:r>
            <a:r>
              <a:rPr lang="en-US" sz="2800" dirty="0" smtClean="0"/>
              <a:t> </a:t>
            </a:r>
            <a:r>
              <a:rPr lang="en-US" dirty="0" smtClean="0"/>
              <a:t>-  	Eph. 6:9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3047" y="570156"/>
            <a:ext cx="7911353" cy="1054250"/>
          </a:xfrm>
        </p:spPr>
        <p:txBody>
          <a:bodyPr/>
          <a:lstStyle/>
          <a:p>
            <a:r>
              <a:rPr lang="en-US" sz="4800" b="1" dirty="0" smtClean="0"/>
              <a:t>Responsibilities of Masters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4850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48347"/>
            <a:ext cx="8229600" cy="3877815"/>
          </a:xfrm>
        </p:spPr>
        <p:txBody>
          <a:bodyPr/>
          <a:lstStyle/>
          <a:p>
            <a:r>
              <a:rPr lang="en-US" sz="2800" b="1" dirty="0" smtClean="0"/>
              <a:t> Common Labor is Honorable </a:t>
            </a:r>
            <a:r>
              <a:rPr lang="en-US" dirty="0" smtClean="0"/>
              <a:t>-                            	2 Thess. 3:10; 1 Tim. 5:8; Eph. 4:28</a:t>
            </a:r>
          </a:p>
          <a:p>
            <a:r>
              <a:rPr lang="en-US" sz="2800" b="1" dirty="0" smtClean="0"/>
              <a:t> Work With Integrity</a:t>
            </a:r>
            <a:r>
              <a:rPr lang="en-US" sz="2800" dirty="0" smtClean="0"/>
              <a:t> </a:t>
            </a:r>
            <a:r>
              <a:rPr lang="en-US" dirty="0" smtClean="0"/>
              <a:t>- Titus 2:9-10</a:t>
            </a:r>
          </a:p>
          <a:p>
            <a:r>
              <a:rPr lang="en-US" sz="2800" b="1" dirty="0" smtClean="0"/>
              <a:t> Put Your Heart Into Your Work</a:t>
            </a:r>
            <a:r>
              <a:rPr lang="en-US" sz="2800" dirty="0" smtClean="0"/>
              <a:t> </a:t>
            </a:r>
            <a:r>
              <a:rPr lang="en-US" dirty="0" smtClean="0"/>
              <a:t>- Eccl. 9:10</a:t>
            </a:r>
          </a:p>
          <a:p>
            <a:r>
              <a:rPr lang="en-US" sz="2800" b="1" dirty="0" smtClean="0"/>
              <a:t> Mutual Respect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All Service is Unto the Lord</a:t>
            </a:r>
            <a:endParaRPr lang="en-US" b="1" dirty="0" smtClean="0"/>
          </a:p>
          <a:p>
            <a:r>
              <a:rPr lang="en-US" sz="2800" b="1" dirty="0" smtClean="0"/>
              <a:t> We Serve a Heavenly Master </a:t>
            </a:r>
            <a:r>
              <a:rPr lang="en-US" dirty="0" smtClean="0"/>
              <a:t>- Rom. 14:10-12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Applications To Today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44173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</TotalTime>
  <Words>115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Masters and Slaves</vt:lpstr>
      <vt:lpstr>Responsibilities of Slaves</vt:lpstr>
      <vt:lpstr>Responsibilities of Masters</vt:lpstr>
      <vt:lpstr>Applications To Today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Masters and Slaves</dc:title>
  <dc:creator>Heath</dc:creator>
  <cp:lastModifiedBy>Guest</cp:lastModifiedBy>
  <cp:revision>8</cp:revision>
  <dcterms:created xsi:type="dcterms:W3CDTF">2013-08-09T21:32:36Z</dcterms:created>
  <dcterms:modified xsi:type="dcterms:W3CDTF">2013-08-11T21:31:23Z</dcterms:modified>
</cp:coreProperties>
</file>