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3D5FB-0279-4D06-B878-6044EE84CB30}" type="datetimeFigureOut">
              <a:rPr lang="en-US" smtClean="0"/>
              <a:t>8/3/2013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AA37-7559-43EB-A5D9-6EBF7B0B77F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3D5FB-0279-4D06-B878-6044EE84CB30}" type="datetimeFigureOut">
              <a:rPr lang="en-US" smtClean="0"/>
              <a:t>8/3/2013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AA37-7559-43EB-A5D9-6EBF7B0B7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3D5FB-0279-4D06-B878-6044EE84CB30}" type="datetimeFigureOut">
              <a:rPr lang="en-US" smtClean="0"/>
              <a:t>8/3/2013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AA37-7559-43EB-A5D9-6EBF7B0B7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3D5FB-0279-4D06-B878-6044EE84CB30}" type="datetimeFigureOut">
              <a:rPr lang="en-US" smtClean="0"/>
              <a:t>8/3/2013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AA37-7559-43EB-A5D9-6EBF7B0B7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3D5FB-0279-4D06-B878-6044EE84CB30}" type="datetimeFigureOut">
              <a:rPr lang="en-US" smtClean="0"/>
              <a:t>8/3/2013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75DAA37-7559-43EB-A5D9-6EBF7B0B77F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3D5FB-0279-4D06-B878-6044EE84CB30}" type="datetimeFigureOut">
              <a:rPr lang="en-US" smtClean="0"/>
              <a:t>8/3/2013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AA37-7559-43EB-A5D9-6EBF7B0B7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3D5FB-0279-4D06-B878-6044EE84CB30}" type="datetimeFigureOut">
              <a:rPr lang="en-US" smtClean="0"/>
              <a:t>8/3/2013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AA37-7559-43EB-A5D9-6EBF7B0B7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3D5FB-0279-4D06-B878-6044EE84CB30}" type="datetimeFigureOut">
              <a:rPr lang="en-US" smtClean="0"/>
              <a:t>8/3/2013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AA37-7559-43EB-A5D9-6EBF7B0B7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3D5FB-0279-4D06-B878-6044EE84CB30}" type="datetimeFigureOut">
              <a:rPr lang="en-US" smtClean="0"/>
              <a:t>8/3/2013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AA37-7559-43EB-A5D9-6EBF7B0B7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3D5FB-0279-4D06-B878-6044EE84CB30}" type="datetimeFigureOut">
              <a:rPr lang="en-US" smtClean="0"/>
              <a:t>8/3/2013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AA37-7559-43EB-A5D9-6EBF7B0B7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3D5FB-0279-4D06-B878-6044EE84CB30}" type="datetimeFigureOut">
              <a:rPr lang="en-US" smtClean="0"/>
              <a:t>8/3/2013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AA37-7559-43EB-A5D9-6EBF7B0B7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8E3D5FB-0279-4D06-B878-6044EE84CB30}" type="datetimeFigureOut">
              <a:rPr lang="en-US" smtClean="0"/>
              <a:t>8/3/2013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75DAA37-7559-43EB-A5D9-6EBF7B0B77F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8229600" cy="1828800"/>
          </a:xfrm>
        </p:spPr>
        <p:txBody>
          <a:bodyPr/>
          <a:lstStyle/>
          <a:p>
            <a:r>
              <a:rPr lang="en-US" dirty="0" smtClean="0"/>
              <a:t>THE WORDS THAT I SPAKE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JOHN 12:48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58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WORDS THAT I SPAKE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187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JUDGMENT Acts </a:t>
            </a:r>
            <a:r>
              <a:rPr lang="en-US" dirty="0" smtClean="0"/>
              <a:t>17:30-31, Eccl 1:</a:t>
            </a:r>
            <a:r>
              <a:rPr lang="en-US" dirty="0" smtClean="0"/>
              <a:t>1-11</a:t>
            </a:r>
            <a:endParaRPr lang="en-US" dirty="0" smtClean="0"/>
          </a:p>
          <a:p>
            <a:r>
              <a:rPr lang="en-US" dirty="0" smtClean="0"/>
              <a:t>What is the Standard? John </a:t>
            </a:r>
            <a:r>
              <a:rPr lang="en-US" dirty="0" smtClean="0"/>
              <a:t>12:48 </a:t>
            </a:r>
            <a:r>
              <a:rPr lang="en-US" dirty="0" err="1" smtClean="0"/>
              <a:t>ff</a:t>
            </a:r>
            <a:r>
              <a:rPr lang="en-US" dirty="0" smtClean="0"/>
              <a:t>, John 3:34-36</a:t>
            </a:r>
            <a:endParaRPr lang="en-US" dirty="0" smtClean="0"/>
          </a:p>
          <a:p>
            <a:r>
              <a:rPr lang="en-US" dirty="0" smtClean="0"/>
              <a:t>How do we know the words of Jesus? John 6:68, Matt 24:34-35,  14:15-18; 25-26; 16:13-15, Jude 3, James 1:25, John 17:1-17</a:t>
            </a:r>
          </a:p>
          <a:p>
            <a:r>
              <a:rPr lang="en-US" dirty="0" smtClean="0"/>
              <a:t>To whom shall we go?  2 Pet 3:1-2, Acts 9:15-16, 2 Cor 12:11</a:t>
            </a:r>
          </a:p>
          <a:p>
            <a:r>
              <a:rPr lang="en-US" dirty="0" smtClean="0"/>
              <a:t>Do Dangers exist? Matt 7:15, 24:11, 24:24, Acts 20:28-31, 2 Pet 2:1, 2 Cor 11:15</a:t>
            </a:r>
          </a:p>
          <a:p>
            <a:r>
              <a:rPr lang="en-US" dirty="0" smtClean="0"/>
              <a:t>Can we avoid Deception? 1 John 4:1-6, Eph 5:1-7</a:t>
            </a:r>
          </a:p>
          <a:p>
            <a:r>
              <a:rPr lang="en-US" dirty="0" smtClean="0"/>
              <a:t>Test Results 1 Tim 6:3-5, Deut 4:2, 12:32, Prov. 30:6, Rev 22:18—2 Tim 1:13, Mark 8:38, John 15:</a:t>
            </a:r>
            <a:br>
              <a:rPr lang="en-US" dirty="0" smtClean="0"/>
            </a:br>
            <a:r>
              <a:rPr lang="en-US" dirty="0" smtClean="0"/>
              <a:t>1-8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834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116</TotalTime>
  <Words>132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Apex</vt:lpstr>
      <vt:lpstr>THE WORDS THAT I SPAKE</vt:lpstr>
      <vt:lpstr>THE WORDS THAT I SPAKE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WORDS THAT I SPAKE</dc:title>
  <dc:creator>Becky</dc:creator>
  <cp:lastModifiedBy>Becky</cp:lastModifiedBy>
  <cp:revision>10</cp:revision>
  <dcterms:created xsi:type="dcterms:W3CDTF">2013-08-03T23:57:43Z</dcterms:created>
  <dcterms:modified xsi:type="dcterms:W3CDTF">2013-08-04T01:59:17Z</dcterms:modified>
</cp:coreProperties>
</file>